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emf" ContentType="image/x-em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sldIdLst>
    <p:sldId id="257" r:id="rId4"/>
    <p:sldId id="258" r:id="rId6"/>
    <p:sldId id="283" r:id="rId7"/>
    <p:sldId id="284" r:id="rId8"/>
    <p:sldId id="285" r:id="rId9"/>
    <p:sldId id="286" r:id="rId10"/>
    <p:sldId id="287" r:id="rId11"/>
    <p:sldId id="1496" r:id="rId12"/>
    <p:sldId id="1514" r:id="rId13"/>
    <p:sldId id="1510" r:id="rId14"/>
    <p:sldId id="1515" r:id="rId15"/>
    <p:sldId id="1537" r:id="rId16"/>
    <p:sldId id="1563" r:id="rId17"/>
    <p:sldId id="259" r:id="rId18"/>
    <p:sldId id="1538" r:id="rId19"/>
    <p:sldId id="1521" r:id="rId20"/>
    <p:sldId id="1547" r:id="rId21"/>
    <p:sldId id="1522" r:id="rId22"/>
    <p:sldId id="1504" r:id="rId23"/>
    <p:sldId id="1497" r:id="rId24"/>
    <p:sldId id="1498" r:id="rId25"/>
    <p:sldId id="1523" r:id="rId26"/>
    <p:sldId id="1540" r:id="rId27"/>
    <p:sldId id="1541" r:id="rId28"/>
    <p:sldId id="1542" r:id="rId29"/>
    <p:sldId id="1544" r:id="rId30"/>
    <p:sldId id="1499" r:id="rId31"/>
    <p:sldId id="1531" r:id="rId32"/>
    <p:sldId id="1500" r:id="rId33"/>
    <p:sldId id="1546" r:id="rId34"/>
    <p:sldId id="150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808" y="2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7BCD71-BD35-434C-A398-F29AF47FEDA0}"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86CEFD-520B-40F7-8F84-1FD6AF254D69}"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39A3C6C5-9E25-4AA0-932E-9A15EDE1951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888EAD6-95AE-4900-910D-3A821990CDF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Click="0" advTm="1000">
        <p:dissolve/>
      </p:transition>
    </mc:Choice>
    <mc:Fallback>
      <p:transition spd="slow" advClick="0" advTm="1000">
        <p:dissolv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39A3C6C5-9E25-4AA0-932E-9A15EDE1951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888EAD6-95AE-4900-910D-3A821990CDF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Click="0" advTm="1000">
        <p:dissolve/>
      </p:transition>
    </mc:Choice>
    <mc:Fallback>
      <p:transition spd="slow" advClick="0" advTm="1000">
        <p:dissolv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39A3C6C5-9E25-4AA0-932E-9A15EDE1951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888EAD6-95AE-4900-910D-3A821990CDF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Click="0" advTm="1000">
        <p:dissolve/>
      </p:transition>
    </mc:Choice>
    <mc:Fallback>
      <p:transition spd="slow" advClick="0" advTm="1000">
        <p:dissolv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0AF8FA92-DCEB-416D-A3AA-345BE49432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0AF8FA92-DCEB-416D-A3AA-345BE49432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0AF8FA92-DCEB-416D-A3AA-345BE49432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0AF8FA92-DCEB-416D-A3AA-345BE494323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0AF8FA92-DCEB-416D-A3AA-345BE494323E}"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0AF8FA92-DCEB-416D-A3AA-345BE494323E}"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0AF8FA92-DCEB-416D-A3AA-345BE494323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39A3C6C5-9E25-4AA0-932E-9A15EDE1951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888EAD6-95AE-4900-910D-3A821990CDF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Click="0" advTm="1000">
        <p:dissolve/>
      </p:transition>
    </mc:Choice>
    <mc:Fallback>
      <p:transition spd="slow" advClick="0" advTm="1000">
        <p:dissolv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0AF8FA92-DCEB-416D-A3AA-345BE494323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0AF8FA92-DCEB-416D-A3AA-345BE49432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0AF8FA92-DCEB-416D-A3AA-345BE49432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39A3C6C5-9E25-4AA0-932E-9A15EDE1951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888EAD6-95AE-4900-910D-3A821990CDF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Click="0" advTm="1000">
        <p:dissolve/>
      </p:transition>
    </mc:Choice>
    <mc:Fallback>
      <p:transition spd="slow" advClick="0" advTm="1000">
        <p:dissolv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39A3C6C5-9E25-4AA0-932E-9A15EDE1951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888EAD6-95AE-4900-910D-3A821990CDF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Click="0" advTm="1000">
        <p:dissolve/>
      </p:transition>
    </mc:Choice>
    <mc:Fallback>
      <p:transition spd="slow" advClick="0" advTm="1000">
        <p:dissolv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39A3C6C5-9E25-4AA0-932E-9A15EDE19516}"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888EAD6-95AE-4900-910D-3A821990CDF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Click="0" advTm="1000">
        <p:dissolve/>
      </p:transition>
    </mc:Choice>
    <mc:Fallback>
      <p:transition spd="slow" advClick="0" advTm="1000">
        <p:dissolv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9A3C6C5-9E25-4AA0-932E-9A15EDE19516}"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888EAD6-95AE-4900-910D-3A821990CDF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Click="0" advTm="1000">
        <p:dissolve/>
      </p:transition>
    </mc:Choice>
    <mc:Fallback>
      <p:transition spd="slow" advClick="0" advTm="1000">
        <p:dissolv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9A3C6C5-9E25-4AA0-932E-9A15EDE19516}"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888EAD6-95AE-4900-910D-3A821990CDF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Click="0" advTm="1000">
        <p:dissolve/>
      </p:transition>
    </mc:Choice>
    <mc:Fallback>
      <p:transition spd="slow" advClick="0" advTm="1000">
        <p:dissolv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39A3C6C5-9E25-4AA0-932E-9A15EDE1951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888EAD6-95AE-4900-910D-3A821990CDF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Click="0" advTm="1000">
        <p:dissolve/>
      </p:transition>
    </mc:Choice>
    <mc:Fallback>
      <p:transition spd="slow" advClick="0" advTm="1000">
        <p:dissolv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39A3C6C5-9E25-4AA0-932E-9A15EDE1951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888EAD6-95AE-4900-910D-3A821990CDF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Click="0" advTm="1000">
        <p:dissolve/>
      </p:transition>
    </mc:Choice>
    <mc:Fallback>
      <p:transition spd="slow" advClick="0" advTm="1000">
        <p:dissolv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39A3C6C5-9E25-4AA0-932E-9A15EDE19516}"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4888EAD6-95AE-4900-910D-3A821990CDF7}" type="slidenum">
              <a:rPr lang="zh-CN" altLang="en-US" smtClean="0"/>
            </a:fld>
            <a:endParaRPr lang="zh-CN" altLang="en-US" dirty="0"/>
          </a:p>
        </p:txBody>
      </p:sp>
      <p:pic>
        <p:nvPicPr>
          <p:cNvPr id="8" name="Picture 7" descr="Shape&#10;&#10;Description automatically generated with medium confidence"/>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847850" y="269875"/>
            <a:ext cx="1352252" cy="13522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200" advClick="0" advTm="1000">
        <p:dissolve/>
      </p:transition>
    </mc:Choice>
    <mc:Fallback>
      <p:transition spd="slow" advClick="0" advTm="1000">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9" Type="http://schemas.openxmlformats.org/officeDocument/2006/relationships/image" Target="../media/image38.png"/><Relationship Id="rId8" Type="http://schemas.openxmlformats.org/officeDocument/2006/relationships/image" Target="../media/image37.png"/><Relationship Id="rId7" Type="http://schemas.microsoft.com/office/2007/relationships/hdphoto" Target="../media/image36.wdp"/><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3" Type="http://schemas.openxmlformats.org/officeDocument/2006/relationships/image" Target="../media/image12.png"/><Relationship Id="rId2" Type="http://schemas.openxmlformats.org/officeDocument/2006/relationships/image" Target="../media/image11.png"/><Relationship Id="rId11" Type="http://schemas.openxmlformats.org/officeDocument/2006/relationships/notesSlide" Target="../notesSlides/notesSlide6.xml"/><Relationship Id="rId10" Type="http://schemas.openxmlformats.org/officeDocument/2006/relationships/slideLayout" Target="../slideLayouts/slideLayout7.xml"/><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7.xml"/><Relationship Id="rId3" Type="http://schemas.openxmlformats.org/officeDocument/2006/relationships/image" Target="../media/image7.png"/><Relationship Id="rId2" Type="http://schemas.openxmlformats.org/officeDocument/2006/relationships/image" Target="../media/image38.png"/><Relationship Id="rId1" Type="http://schemas.openxmlformats.org/officeDocument/2006/relationships/image" Target="../media/image30.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9" Type="http://schemas.openxmlformats.org/officeDocument/2006/relationships/notesSlide" Target="../notesSlides/notesSlide9.xml"/><Relationship Id="rId8" Type="http://schemas.openxmlformats.org/officeDocument/2006/relationships/slideLayout" Target="../slideLayouts/slideLayout7.xml"/><Relationship Id="rId7" Type="http://schemas.openxmlformats.org/officeDocument/2006/relationships/image" Target="../media/image42.png"/><Relationship Id="rId6" Type="http://schemas.openxmlformats.org/officeDocument/2006/relationships/image" Target="../media/image41.jpeg"/><Relationship Id="rId5" Type="http://schemas.microsoft.com/office/2007/relationships/hdphoto" Target="../media/image40.wdp"/><Relationship Id="rId4" Type="http://schemas.openxmlformats.org/officeDocument/2006/relationships/image" Target="../media/image39.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8.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30.pn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43.jpe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8.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7.xml"/><Relationship Id="rId3" Type="http://schemas.openxmlformats.org/officeDocument/2006/relationships/image" Target="../media/image7.png"/><Relationship Id="rId2" Type="http://schemas.openxmlformats.org/officeDocument/2006/relationships/image" Target="../media/image38.png"/><Relationship Id="rId1"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7.xml"/><Relationship Id="rId4" Type="http://schemas.openxmlformats.org/officeDocument/2006/relationships/image" Target="../media/image46.png"/><Relationship Id="rId3" Type="http://schemas.openxmlformats.org/officeDocument/2006/relationships/image" Target="../media/image45.png"/><Relationship Id="rId2" Type="http://schemas.openxmlformats.org/officeDocument/2006/relationships/tags" Target="../tags/tag1.xml"/><Relationship Id="rId1" Type="http://schemas.openxmlformats.org/officeDocument/2006/relationships/image" Target="../media/image30.png"/></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4.png"/><Relationship Id="rId7" Type="http://schemas.openxmlformats.org/officeDocument/2006/relationships/image" Target="../media/image13.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6.png"/><Relationship Id="rId2" Type="http://schemas.openxmlformats.org/officeDocument/2006/relationships/image" Target="../media/image9.png"/><Relationship Id="rId10" Type="http://schemas.openxmlformats.org/officeDocument/2006/relationships/notesSlide" Target="../notesSlides/notesSlide2.xml"/><Relationship Id="rId1" Type="http://schemas.openxmlformats.org/officeDocument/2006/relationships/image" Target="../media/image8.pn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7.xml"/><Relationship Id="rId3" Type="http://schemas.microsoft.com/office/2007/relationships/hdphoto" Target="../media/image48.wdp"/><Relationship Id="rId2" Type="http://schemas.openxmlformats.org/officeDocument/2006/relationships/image" Target="../media/image47.png"/><Relationship Id="rId1" Type="http://schemas.openxmlformats.org/officeDocument/2006/relationships/image" Target="../media/image30.png"/></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6.xml"/><Relationship Id="rId7" Type="http://schemas.openxmlformats.org/officeDocument/2006/relationships/image" Target="../media/image49.png"/><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image" Target="../media/image38.png"/><Relationship Id="rId10" Type="http://schemas.openxmlformats.org/officeDocument/2006/relationships/notesSlide" Target="../notesSlides/notesSlide16.xml"/><Relationship Id="rId1" Type="http://schemas.openxmlformats.org/officeDocument/2006/relationships/image" Target="../media/image30.pn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7.xml"/><Relationship Id="rId3" Type="http://schemas.openxmlformats.org/officeDocument/2006/relationships/tags" Target="../tags/tag7.xml"/><Relationship Id="rId2" Type="http://schemas.openxmlformats.org/officeDocument/2006/relationships/image" Target="../media/image38.png"/><Relationship Id="rId1" Type="http://schemas.openxmlformats.org/officeDocument/2006/relationships/image" Target="../media/image30.pn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7.xml"/><Relationship Id="rId3" Type="http://schemas.openxmlformats.org/officeDocument/2006/relationships/tags" Target="../tags/tag8.xml"/><Relationship Id="rId2" Type="http://schemas.openxmlformats.org/officeDocument/2006/relationships/image" Target="../media/image38.png"/><Relationship Id="rId1" Type="http://schemas.openxmlformats.org/officeDocument/2006/relationships/image" Target="../media/image30.pn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7.xml"/><Relationship Id="rId3" Type="http://schemas.openxmlformats.org/officeDocument/2006/relationships/tags" Target="../tags/tag9.xml"/><Relationship Id="rId2" Type="http://schemas.openxmlformats.org/officeDocument/2006/relationships/image" Target="../media/image38.png"/><Relationship Id="rId1" Type="http://schemas.openxmlformats.org/officeDocument/2006/relationships/image" Target="../media/image30.pn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7.xml"/><Relationship Id="rId3" Type="http://schemas.openxmlformats.org/officeDocument/2006/relationships/tags" Target="../tags/tag10.xml"/><Relationship Id="rId2" Type="http://schemas.openxmlformats.org/officeDocument/2006/relationships/image" Target="../media/image38.png"/><Relationship Id="rId1" Type="http://schemas.openxmlformats.org/officeDocument/2006/relationships/image" Target="../media/image30.png"/></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7.xml"/><Relationship Id="rId3" Type="http://schemas.openxmlformats.org/officeDocument/2006/relationships/tags" Target="../tags/tag11.xml"/><Relationship Id="rId2" Type="http://schemas.openxmlformats.org/officeDocument/2006/relationships/image" Target="../media/image38.png"/><Relationship Id="rId1" Type="http://schemas.openxmlformats.org/officeDocument/2006/relationships/image" Target="../media/image30.pn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image" Target="../media/image30.png"/></Relationships>
</file>

<file path=ppt/slides/_rels/slide28.xml.rels><?xml version="1.0" encoding="UTF-8" standalone="yes"?>
<Relationships xmlns="http://schemas.openxmlformats.org/package/2006/relationships"><Relationship Id="rId8" Type="http://schemas.openxmlformats.org/officeDocument/2006/relationships/notesSlide" Target="../notesSlides/notesSlide23.xml"/><Relationship Id="rId7"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29.xml.rels><?xml version="1.0" encoding="UTF-8" standalone="yes"?>
<Relationships xmlns="http://schemas.openxmlformats.org/package/2006/relationships"><Relationship Id="rId6" Type="http://schemas.openxmlformats.org/officeDocument/2006/relationships/notesSlide" Target="../notesSlides/notesSlide24.xml"/><Relationship Id="rId5" Type="http://schemas.openxmlformats.org/officeDocument/2006/relationships/slideLayout" Target="../slideLayouts/slideLayout7.xml"/><Relationship Id="rId4" Type="http://schemas.openxmlformats.org/officeDocument/2006/relationships/image" Target="../media/image41.jpeg"/><Relationship Id="rId3" Type="http://schemas.openxmlformats.org/officeDocument/2006/relationships/image" Target="../media/image51.jpeg"/><Relationship Id="rId2" Type="http://schemas.openxmlformats.org/officeDocument/2006/relationships/image" Target="../media/image39.png"/><Relationship Id="rId1" Type="http://schemas.openxmlformats.org/officeDocument/2006/relationships/image" Target="../media/image30.pn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3.xml"/><Relationship Id="rId4" Type="http://schemas.microsoft.com/office/2007/relationships/hdphoto" Target="../media/image18.wdp"/><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jpeg"/></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7.xml"/><Relationship Id="rId3" Type="http://schemas.openxmlformats.org/officeDocument/2006/relationships/image" Target="../media/image7.png"/><Relationship Id="rId2" Type="http://schemas.openxmlformats.org/officeDocument/2006/relationships/image" Target="../media/image38.png"/><Relationship Id="rId1" Type="http://schemas.openxmlformats.org/officeDocument/2006/relationships/image" Target="../media/image30.png"/></Relationships>
</file>

<file path=ppt/slides/_rels/slide31.xml.rels><?xml version="1.0" encoding="UTF-8" standalone="yes"?>
<Relationships xmlns="http://schemas.openxmlformats.org/package/2006/relationships"><Relationship Id="rId9" Type="http://schemas.openxmlformats.org/officeDocument/2006/relationships/notesSlide" Target="../notesSlides/notesSlide26.xml"/><Relationship Id="rId8" Type="http://schemas.openxmlformats.org/officeDocument/2006/relationships/slideLayout" Target="../slideLayouts/slideLayout7.xml"/><Relationship Id="rId7" Type="http://schemas.openxmlformats.org/officeDocument/2006/relationships/image" Target="../media/image57.png"/><Relationship Id="rId6" Type="http://schemas.openxmlformats.org/officeDocument/2006/relationships/image" Target="../media/image56.emf"/><Relationship Id="rId5" Type="http://schemas.openxmlformats.org/officeDocument/2006/relationships/image" Target="../media/image55.emf"/><Relationship Id="rId4" Type="http://schemas.openxmlformats.org/officeDocument/2006/relationships/image" Target="../media/image54.png"/><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30.png"/></Relationships>
</file>

<file path=ppt/slides/_rels/slide4.xml.rels><?xml version="1.0" encoding="UTF-8" standalone="yes"?>
<Relationships xmlns="http://schemas.openxmlformats.org/package/2006/relationships"><Relationship Id="rId9" Type="http://schemas.microsoft.com/office/2007/relationships/media" Target="../media/media3.mp3"/><Relationship Id="rId8" Type="http://schemas.openxmlformats.org/officeDocument/2006/relationships/audio" Target="NULL" TargetMode="External"/><Relationship Id="rId7" Type="http://schemas.openxmlformats.org/officeDocument/2006/relationships/image" Target="../media/image21.png"/><Relationship Id="rId6" Type="http://schemas.microsoft.com/office/2007/relationships/media" Target="../media/media2.mp3"/><Relationship Id="rId5" Type="http://schemas.openxmlformats.org/officeDocument/2006/relationships/audio" Target="../media/media2.mp3"/><Relationship Id="rId4" Type="http://schemas.openxmlformats.org/officeDocument/2006/relationships/image" Target="../media/image20.png"/><Relationship Id="rId3" Type="http://schemas.microsoft.com/office/2007/relationships/media" Target="../media/media1.mp3"/><Relationship Id="rId2" Type="http://schemas.openxmlformats.org/officeDocument/2006/relationships/audio" Target="../media/media1.mp3"/><Relationship Id="rId17" Type="http://schemas.openxmlformats.org/officeDocument/2006/relationships/slideLayout" Target="../slideLayouts/slideLayout13.xml"/><Relationship Id="rId16" Type="http://schemas.microsoft.com/office/2007/relationships/hdphoto" Target="../media/image18.wdp"/><Relationship Id="rId15" Type="http://schemas.openxmlformats.org/officeDocument/2006/relationships/image" Target="../media/image17.png"/><Relationship Id="rId14" Type="http://schemas.microsoft.com/office/2007/relationships/hdphoto" Target="../media/image23.wdp"/><Relationship Id="rId13" Type="http://schemas.openxmlformats.org/officeDocument/2006/relationships/image" Target="../media/image22.png"/><Relationship Id="rId12" Type="http://schemas.openxmlformats.org/officeDocument/2006/relationships/image" Target="../media/image15.jpeg"/><Relationship Id="rId11" Type="http://schemas.microsoft.com/office/2007/relationships/media" Target="../media/media4.mp3"/><Relationship Id="rId10" Type="http://schemas.openxmlformats.org/officeDocument/2006/relationships/audio" Target="../media/media4.mp3"/><Relationship Id="rId1" Type="http://schemas.openxmlformats.org/officeDocument/2006/relationships/image" Target="../media/image19.png"/></Relationships>
</file>

<file path=ppt/slides/_rels/slide5.xml.rels><?xml version="1.0" encoding="UTF-8" standalone="yes"?>
<Relationships xmlns="http://schemas.openxmlformats.org/package/2006/relationships"><Relationship Id="rId9" Type="http://schemas.openxmlformats.org/officeDocument/2006/relationships/audio" Target="../media/media2.mp3"/><Relationship Id="rId8" Type="http://schemas.openxmlformats.org/officeDocument/2006/relationships/image" Target="../media/image20.png"/><Relationship Id="rId7" Type="http://schemas.microsoft.com/office/2007/relationships/media" Target="../media/media1.mp3"/><Relationship Id="rId6" Type="http://schemas.openxmlformats.org/officeDocument/2006/relationships/audio" Target="../media/media1.mp3"/><Relationship Id="rId5" Type="http://schemas.microsoft.com/office/2007/relationships/hdphoto" Target="../media/image18.wdp"/><Relationship Id="rId4" Type="http://schemas.openxmlformats.org/officeDocument/2006/relationships/image" Target="../media/image17.png"/><Relationship Id="rId3" Type="http://schemas.microsoft.com/office/2007/relationships/hdphoto" Target="../media/image26.wdp"/><Relationship Id="rId2" Type="http://schemas.openxmlformats.org/officeDocument/2006/relationships/image" Target="../media/image25.png"/><Relationship Id="rId16" Type="http://schemas.openxmlformats.org/officeDocument/2006/relationships/slideLayout" Target="../slideLayouts/slideLayout13.xml"/><Relationship Id="rId15" Type="http://schemas.microsoft.com/office/2007/relationships/media" Target="../media/media4.mp3"/><Relationship Id="rId14" Type="http://schemas.openxmlformats.org/officeDocument/2006/relationships/audio" Target="../media/media4.mp3"/><Relationship Id="rId13" Type="http://schemas.microsoft.com/office/2007/relationships/media" Target="../media/media3.mp3"/><Relationship Id="rId12" Type="http://schemas.openxmlformats.org/officeDocument/2006/relationships/audio" Target="NULL" TargetMode="External"/><Relationship Id="rId11" Type="http://schemas.openxmlformats.org/officeDocument/2006/relationships/image" Target="../media/image21.png"/><Relationship Id="rId10" Type="http://schemas.microsoft.com/office/2007/relationships/media" Target="../media/media2.mp3"/><Relationship Id="rId1" Type="http://schemas.openxmlformats.org/officeDocument/2006/relationships/image" Target="../media/image24.png"/></Relationships>
</file>

<file path=ppt/slides/_rels/slide6.xml.rels><?xml version="1.0" encoding="UTF-8" standalone="yes"?>
<Relationships xmlns="http://schemas.openxmlformats.org/package/2006/relationships"><Relationship Id="rId9" Type="http://schemas.microsoft.com/office/2007/relationships/media" Target="../media/media3.mp3"/><Relationship Id="rId8" Type="http://schemas.openxmlformats.org/officeDocument/2006/relationships/audio" Target="NULL" TargetMode="External"/><Relationship Id="rId7" Type="http://schemas.openxmlformats.org/officeDocument/2006/relationships/image" Target="../media/image21.png"/><Relationship Id="rId6" Type="http://schemas.microsoft.com/office/2007/relationships/media" Target="../media/media2.mp3"/><Relationship Id="rId5" Type="http://schemas.openxmlformats.org/officeDocument/2006/relationships/audio" Target="../media/media2.mp3"/><Relationship Id="rId4" Type="http://schemas.openxmlformats.org/officeDocument/2006/relationships/image" Target="../media/image20.png"/><Relationship Id="rId3" Type="http://schemas.microsoft.com/office/2007/relationships/media" Target="../media/media1.mp3"/><Relationship Id="rId2" Type="http://schemas.openxmlformats.org/officeDocument/2006/relationships/audio" Target="../media/media1.mp3"/><Relationship Id="rId17" Type="http://schemas.openxmlformats.org/officeDocument/2006/relationships/slideLayout" Target="../slideLayouts/slideLayout13.xml"/><Relationship Id="rId16" Type="http://schemas.microsoft.com/office/2007/relationships/hdphoto" Target="../media/image18.wdp"/><Relationship Id="rId15" Type="http://schemas.openxmlformats.org/officeDocument/2006/relationships/image" Target="../media/image17.png"/><Relationship Id="rId14" Type="http://schemas.microsoft.com/office/2007/relationships/hdphoto" Target="../media/image29.wdp"/><Relationship Id="rId13" Type="http://schemas.openxmlformats.org/officeDocument/2006/relationships/image" Target="../media/image28.png"/><Relationship Id="rId12" Type="http://schemas.openxmlformats.org/officeDocument/2006/relationships/image" Target="../media/image15.jpeg"/><Relationship Id="rId11" Type="http://schemas.microsoft.com/office/2007/relationships/media" Target="../media/media4.mp3"/><Relationship Id="rId10" Type="http://schemas.openxmlformats.org/officeDocument/2006/relationships/audio" Target="../media/media4.mp3"/><Relationship Id="rId1" Type="http://schemas.openxmlformats.org/officeDocument/2006/relationships/image" Target="../media/image27.png"/></Relationships>
</file>

<file path=ppt/slides/_rels/slide7.xml.rels><?xml version="1.0" encoding="UTF-8" standalone="yes"?>
<Relationships xmlns="http://schemas.openxmlformats.org/package/2006/relationships"><Relationship Id="rId9" Type="http://schemas.microsoft.com/office/2007/relationships/hdphoto" Target="../media/image18.wdp"/><Relationship Id="rId8" Type="http://schemas.openxmlformats.org/officeDocument/2006/relationships/image" Target="../media/image17.png"/><Relationship Id="rId7" Type="http://schemas.openxmlformats.org/officeDocument/2006/relationships/image" Target="../media/image16.png"/><Relationship Id="rId6" Type="http://schemas.microsoft.com/office/2007/relationships/media" Target="../media/media3.mp3"/><Relationship Id="rId5" Type="http://schemas.openxmlformats.org/officeDocument/2006/relationships/audio" Target="NULL" TargetMode="External"/><Relationship Id="rId4" Type="http://schemas.openxmlformats.org/officeDocument/2006/relationships/image" Target="../media/image21.png"/><Relationship Id="rId3" Type="http://schemas.microsoft.com/office/2007/relationships/media" Target="../media/media2.mp3"/><Relationship Id="rId2" Type="http://schemas.openxmlformats.org/officeDocument/2006/relationships/audio" Target="../media/media2.mp3"/><Relationship Id="rId10" Type="http://schemas.openxmlformats.org/officeDocument/2006/relationships/slideLayout" Target="../slideLayouts/slideLayout13.xml"/><Relationship Id="rId1" Type="http://schemas.openxmlformats.org/officeDocument/2006/relationships/image" Target="../media/image15.jpe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7.xml"/><Relationship Id="rId2" Type="http://schemas.openxmlformats.org/officeDocument/2006/relationships/image" Target="../media/image31.png"/><Relationship Id="rId1"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p:cNvGrpSpPr/>
          <p:nvPr/>
        </p:nvGrpSpPr>
        <p:grpSpPr>
          <a:xfrm flipH="1">
            <a:off x="13437" y="3254829"/>
            <a:ext cx="4169230" cy="3603171"/>
            <a:chOff x="4444317" y="3254829"/>
            <a:chExt cx="4169230" cy="3603171"/>
          </a:xfrm>
        </p:grpSpPr>
        <p:pic>
          <p:nvPicPr>
            <p:cNvPr id="11" name="图片 10"/>
            <p:cNvPicPr>
              <a:picLocks noChangeAspect="1"/>
            </p:cNvPicPr>
            <p:nvPr/>
          </p:nvPicPr>
          <p:blipFill rotWithShape="1">
            <a:blip r:embed="rId2">
              <a:extLst>
                <a:ext uri="{28A0092B-C50C-407E-A947-70E740481C1C}">
                  <a14:useLocalDpi xmlns:a14="http://schemas.microsoft.com/office/drawing/2010/main" val="0"/>
                </a:ext>
              </a:extLst>
            </a:blip>
            <a:srcRect l="57932" r="6963" b="59365"/>
            <a:stretch>
              <a:fillRect/>
            </a:stretch>
          </p:blipFill>
          <p:spPr>
            <a:xfrm>
              <a:off x="4444317" y="3907971"/>
              <a:ext cx="3156862" cy="2950029"/>
            </a:xfrm>
            <a:prstGeom prst="rect">
              <a:avLst/>
            </a:prstGeom>
          </p:spPr>
        </p:pic>
        <p:pic>
          <p:nvPicPr>
            <p:cNvPr id="13" name="图片 12"/>
            <p:cNvPicPr>
              <a:picLocks noChangeAspect="1"/>
            </p:cNvPicPr>
            <p:nvPr/>
          </p:nvPicPr>
          <p:blipFill rotWithShape="1">
            <a:blip r:embed="rId2">
              <a:extLst>
                <a:ext uri="{28A0092B-C50C-407E-A947-70E740481C1C}">
                  <a14:useLocalDpi xmlns:a14="http://schemas.microsoft.com/office/drawing/2010/main" val="0"/>
                </a:ext>
              </a:extLst>
            </a:blip>
            <a:srcRect r="70289" b="58730"/>
            <a:stretch>
              <a:fillRect/>
            </a:stretch>
          </p:blipFill>
          <p:spPr>
            <a:xfrm flipH="1">
              <a:off x="5914404" y="3254829"/>
              <a:ext cx="2699143" cy="3603171"/>
            </a:xfrm>
            <a:prstGeom prst="rect">
              <a:avLst/>
            </a:prstGeom>
          </p:spPr>
        </p:pic>
      </p:grpSp>
      <p:pic>
        <p:nvPicPr>
          <p:cNvPr id="17" name="图片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p:cNvPicPr>
            <a:picLocks noChangeAspect="1"/>
          </p:cNvPicPr>
          <p:nvPr/>
        </p:nvPicPr>
        <p:blipFill rotWithShape="1">
          <a:blip r:embed="rId5">
            <a:extLst>
              <a:ext uri="{28A0092B-C50C-407E-A947-70E740481C1C}">
                <a14:useLocalDpi xmlns:a14="http://schemas.microsoft.com/office/drawing/2010/main" val="0"/>
              </a:ext>
            </a:extLst>
          </a:blip>
          <a:srcRect r="31743" b="67821"/>
          <a:stretch>
            <a:fillRect/>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8" name="TextBox 7"/>
          <p:cNvSpPr txBox="1"/>
          <p:nvPr/>
        </p:nvSpPr>
        <p:spPr>
          <a:xfrm>
            <a:off x="2514383" y="2151100"/>
            <a:ext cx="3264465" cy="768350"/>
          </a:xfrm>
          <a:prstGeom prst="rect">
            <a:avLst/>
          </a:prstGeom>
          <a:noFill/>
        </p:spPr>
        <p:txBody>
          <a:bodyPr wrap="square" rtlCol="0">
            <a:spAutoFit/>
          </a:bodyPr>
          <a:lstStyle/>
          <a:p>
            <a:r>
              <a:rPr lang="en-US" sz="4400" dirty="0" err="1">
                <a:solidFill>
                  <a:srgbClr val="FF0000"/>
                </a:solidFill>
                <a:latin typeface="Times New Roman" panose="02020603050405020304" pitchFamily="18" charset="0"/>
                <a:cs typeface="Times New Roman" panose="02020603050405020304" pitchFamily="18" charset="0"/>
              </a:rPr>
              <a:t>Bài</a:t>
            </a:r>
            <a:r>
              <a:rPr lang="en-US" sz="4400" dirty="0">
                <a:solidFill>
                  <a:srgbClr val="FF0000"/>
                </a:solidFill>
                <a:latin typeface="Times New Roman" panose="02020603050405020304" pitchFamily="18" charset="0"/>
                <a:cs typeface="Times New Roman" panose="02020603050405020304" pitchFamily="18" charset="0"/>
              </a:rPr>
              <a:t> 7 – </a:t>
            </a:r>
            <a:r>
              <a:rPr lang="en-US" sz="4400" dirty="0" err="1">
                <a:solidFill>
                  <a:srgbClr val="FF0000"/>
                </a:solidFill>
                <a:latin typeface="Times New Roman" panose="02020603050405020304" pitchFamily="18" charset="0"/>
                <a:cs typeface="Times New Roman" panose="02020603050405020304" pitchFamily="18" charset="0"/>
              </a:rPr>
              <a:t>Đọc</a:t>
            </a:r>
            <a:endParaRPr lang="en-US" sz="4400" dirty="0" err="1">
              <a:solidFill>
                <a:srgbClr val="FF0000"/>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6"/>
          <a:stretch>
            <a:fillRect/>
          </a:stretch>
        </p:blipFill>
        <p:spPr>
          <a:xfrm>
            <a:off x="600832" y="3124002"/>
            <a:ext cx="6529382" cy="16765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l="5206" t="12656" r="70594" b="58889"/>
          <a:stretch>
            <a:fillRect/>
          </a:stretch>
        </p:blipFill>
        <p:spPr>
          <a:xfrm flipH="1">
            <a:off x="8591551" y="4256314"/>
            <a:ext cx="2302329" cy="2601686"/>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57698" r="82" b="58889"/>
          <a:stretch>
            <a:fillRect/>
          </a:stretch>
        </p:blipFill>
        <p:spPr>
          <a:xfrm>
            <a:off x="7643716" y="2601686"/>
            <a:ext cx="4548283" cy="4256313"/>
          </a:xfrm>
          <a:prstGeom prst="rect">
            <a:avLst/>
          </a:prstGeom>
        </p:spPr>
      </p:pic>
      <p:pic>
        <p:nvPicPr>
          <p:cNvPr id="33" name="图片 9"/>
          <p:cNvPicPr>
            <a:picLocks noChangeAspect="1"/>
          </p:cNvPicPr>
          <p:nvPr/>
        </p:nvPicPr>
        <p:blipFill rotWithShape="1">
          <a:blip r:embed="rId4" cstate="print">
            <a:extLst>
              <a:ext uri="{28A0092B-C50C-407E-A947-70E740481C1C}">
                <a14:useLocalDpi xmlns:a14="http://schemas.microsoft.com/office/drawing/2010/main" val="0"/>
              </a:ext>
            </a:extLst>
          </a:blip>
          <a:srcRect l="1" t="71353" r="70067" b="10955"/>
          <a:stretch>
            <a:fillRect/>
          </a:stretch>
        </p:blipFill>
        <p:spPr>
          <a:xfrm>
            <a:off x="-461442" y="1473575"/>
            <a:ext cx="1733550" cy="1536906"/>
          </a:xfrm>
          <a:prstGeom prst="rect">
            <a:avLst/>
          </a:prstGeom>
        </p:spPr>
      </p:pic>
      <p:pic>
        <p:nvPicPr>
          <p:cNvPr id="34"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57065" t="65100" r="9338" b="10955"/>
          <a:stretch>
            <a:fillRect/>
          </a:stretch>
        </p:blipFill>
        <p:spPr>
          <a:xfrm>
            <a:off x="10242673" y="1641832"/>
            <a:ext cx="1536192" cy="1642172"/>
          </a:xfrm>
          <a:prstGeom prst="rect">
            <a:avLst/>
          </a:prstGeom>
        </p:spPr>
      </p:pic>
      <p:pic>
        <p:nvPicPr>
          <p:cNvPr id="35"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36" name="图片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37" name="Rectangle 36"/>
          <p:cNvSpPr/>
          <p:nvPr/>
        </p:nvSpPr>
        <p:spPr>
          <a:xfrm>
            <a:off x="2424825" y="0"/>
            <a:ext cx="7304054" cy="10147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anose="02020603050405020304" pitchFamily="18" charset="0"/>
                <a:ea typeface="+mn-ea"/>
                <a:cs typeface="Times New Roman" panose="02020603050405020304" pitchFamily="18" charset="0"/>
              </a:rPr>
              <a:t>Lắng</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anose="02020603050405020304" pitchFamily="18" charset="0"/>
                <a:ea typeface="+mn-ea"/>
                <a:cs typeface="Times New Roman" panose="02020603050405020304" pitchFamily="18" charset="0"/>
              </a:rPr>
              <a:t>nghe</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anose="02020603050405020304" pitchFamily="18" charset="0"/>
                <a:ea typeface="+mn-ea"/>
                <a:cs typeface="Times New Roman" panose="02020603050405020304" pitchFamily="18" charset="0"/>
              </a:rPr>
              <a:t>đọc</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anose="02020603050405020304" pitchFamily="18" charset="0"/>
                <a:ea typeface="+mn-ea"/>
                <a:cs typeface="Times New Roman" panose="02020603050405020304" pitchFamily="18" charset="0"/>
              </a:rPr>
              <a:t>mẫu</a:t>
            </a:r>
            <a:endPar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anose="02020603050405020304" pitchFamily="18" charset="0"/>
              <a:ea typeface="+mn-ea"/>
              <a:cs typeface="Times New Roman" panose="02020603050405020304" pitchFamily="18" charset="0"/>
            </a:endParaRPr>
          </a:p>
        </p:txBody>
      </p:sp>
      <p:sp>
        <p:nvSpPr>
          <p:cNvPr id="38" name="TextBox 28"/>
          <p:cNvSpPr txBox="1"/>
          <p:nvPr/>
        </p:nvSpPr>
        <p:spPr>
          <a:xfrm>
            <a:off x="4453173" y="4843402"/>
            <a:ext cx="3062569" cy="2014597"/>
          </a:xfrm>
          <a:prstGeom prst="cloud">
            <a:avLst/>
          </a:prstGeom>
          <a:solidFill>
            <a:schemeClr val="accent4">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endParaRPr>
          </a:p>
        </p:txBody>
      </p:sp>
      <p:sp>
        <p:nvSpPr>
          <p:cNvPr id="39" name="TextBox 28"/>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40" name="TextBox 28"/>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41" name="Picture 40"/>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093" b="78519" l="10000" r="90000"/>
                    </a14:imgEffect>
                  </a14:imgLayer>
                </a14:imgProps>
              </a:ext>
              <a:ext uri="{28A0092B-C50C-407E-A947-70E740481C1C}">
                <a14:useLocalDpi xmlns:a14="http://schemas.microsoft.com/office/drawing/2010/main" val="0"/>
              </a:ext>
            </a:extLst>
          </a:blip>
          <a:srcRect l="15347" r="12276" b="17887"/>
          <a:stretch>
            <a:fillRect/>
          </a:stretch>
        </p:blipFill>
        <p:spPr>
          <a:xfrm>
            <a:off x="4189940" y="594191"/>
            <a:ext cx="3197829" cy="3918261"/>
          </a:xfrm>
          <a:prstGeom prst="rect">
            <a:avLst/>
          </a:prstGeom>
        </p:spPr>
      </p:pic>
      <p:pic>
        <p:nvPicPr>
          <p:cNvPr id="42" name="Picture 4" descr="Check out Arrow icon created by 4B Icons | Graphic design posters, Mini  drawings, Desktop wallpaper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Check out Arrow icon created by 4B Icons | Graphic design posters, Mini  drawings, Desktop wallpaper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Check out Arrow icon created by 4B Icons | Graphic design posters, Mini  drawings, Desktop wallpaper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p:cNvPicPr>
            <a:picLocks noChangeAspect="1"/>
          </p:cNvPicPr>
          <p:nvPr/>
        </p:nvPicPr>
        <p:blipFill>
          <a:blip r:embed="rId9"/>
          <a:stretch>
            <a:fillRect/>
          </a:stretch>
        </p:blipFill>
        <p:spPr>
          <a:xfrm rot="16200000">
            <a:off x="2168209" y="315734"/>
            <a:ext cx="513232" cy="513232"/>
          </a:xfrm>
          <a:prstGeom prst="rect">
            <a:avLst/>
          </a:prstGeom>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1000"/>
                                        <p:tgtEl>
                                          <p:spTgt spid="36"/>
                                        </p:tgtEl>
                                      </p:cBhvr>
                                    </p:animEffect>
                                  </p:childTnLst>
                                </p:cTn>
                              </p:par>
                              <p:par>
                                <p:cTn id="8" presetID="22" presetClass="entr" presetSubtype="2"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right)">
                                      <p:cBhvr>
                                        <p:cTn id="10" dur="1000"/>
                                        <p:tgtEl>
                                          <p:spTgt spid="35"/>
                                        </p:tgtEl>
                                      </p:cBhvr>
                                    </p:animEffect>
                                  </p:childTnLst>
                                </p:cTn>
                              </p:par>
                              <p:par>
                                <p:cTn id="11" presetID="42"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250"/>
                                        <p:tgtEl>
                                          <p:spTgt spid="34"/>
                                        </p:tgtEl>
                                      </p:cBhvr>
                                    </p:animEffect>
                                    <p:anim calcmode="lin" valueType="num">
                                      <p:cBhvr>
                                        <p:cTn id="14" dur="1250" fill="hold"/>
                                        <p:tgtEl>
                                          <p:spTgt spid="34"/>
                                        </p:tgtEl>
                                        <p:attrNameLst>
                                          <p:attrName>ppt_x</p:attrName>
                                        </p:attrNameLst>
                                      </p:cBhvr>
                                      <p:tavLst>
                                        <p:tav tm="0">
                                          <p:val>
                                            <p:strVal val="#ppt_x"/>
                                          </p:val>
                                        </p:tav>
                                        <p:tav tm="100000">
                                          <p:val>
                                            <p:strVal val="#ppt_x"/>
                                          </p:val>
                                        </p:tav>
                                      </p:tavLst>
                                    </p:anim>
                                    <p:anim calcmode="lin" valueType="num">
                                      <p:cBhvr>
                                        <p:cTn id="15" dur="125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1250"/>
                                        <p:tgtEl>
                                          <p:spTgt spid="33"/>
                                        </p:tgtEl>
                                      </p:cBhvr>
                                    </p:animEffect>
                                    <p:anim calcmode="lin" valueType="num">
                                      <p:cBhvr>
                                        <p:cTn id="19" dur="1250" fill="hold"/>
                                        <p:tgtEl>
                                          <p:spTgt spid="33"/>
                                        </p:tgtEl>
                                        <p:attrNameLst>
                                          <p:attrName>ppt_x</p:attrName>
                                        </p:attrNameLst>
                                      </p:cBhvr>
                                      <p:tavLst>
                                        <p:tav tm="0">
                                          <p:val>
                                            <p:strVal val="#ppt_x"/>
                                          </p:val>
                                        </p:tav>
                                        <p:tav tm="100000">
                                          <p:val>
                                            <p:strVal val="#ppt_x"/>
                                          </p:val>
                                        </p:tav>
                                      </p:tavLst>
                                    </p:anim>
                                    <p:anim calcmode="lin" valueType="num">
                                      <p:cBhvr>
                                        <p:cTn id="20" dur="1250" fill="hold"/>
                                        <p:tgtEl>
                                          <p:spTgt spid="3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1000"/>
                                        <p:tgtEl>
                                          <p:spTgt spid="37"/>
                                        </p:tgtEl>
                                      </p:cBhvr>
                                    </p:animEffect>
                                    <p:anim calcmode="lin" valueType="num">
                                      <p:cBhvr>
                                        <p:cTn id="24" dur="1000" fill="hold"/>
                                        <p:tgtEl>
                                          <p:spTgt spid="37"/>
                                        </p:tgtEl>
                                        <p:attrNameLst>
                                          <p:attrName>ppt_x</p:attrName>
                                        </p:attrNameLst>
                                      </p:cBhvr>
                                      <p:tavLst>
                                        <p:tav tm="0">
                                          <p:val>
                                            <p:strVal val="#ppt_x"/>
                                          </p:val>
                                        </p:tav>
                                        <p:tav tm="100000">
                                          <p:val>
                                            <p:strVal val="#ppt_x"/>
                                          </p:val>
                                        </p:tav>
                                      </p:tavLst>
                                    </p:anim>
                                    <p:anim calcmode="lin" valueType="num">
                                      <p:cBhvr>
                                        <p:cTn id="25" dur="1000" fill="hold"/>
                                        <p:tgtEl>
                                          <p:spTgt spid="37"/>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38"/>
                                        </p:tgtEl>
                                        <p:attrNameLst>
                                          <p:attrName>style.visibility</p:attrName>
                                        </p:attrNameLst>
                                      </p:cBhvr>
                                      <p:to>
                                        <p:strVal val="visible"/>
                                      </p:to>
                                    </p:set>
                                    <p:anim calcmode="lin" valueType="num">
                                      <p:cBhvr>
                                        <p:cTn id="29" dur="500" fill="hold"/>
                                        <p:tgtEl>
                                          <p:spTgt spid="38"/>
                                        </p:tgtEl>
                                        <p:attrNameLst>
                                          <p:attrName>ppt_w</p:attrName>
                                        </p:attrNameLst>
                                      </p:cBhvr>
                                      <p:tavLst>
                                        <p:tav tm="0">
                                          <p:val>
                                            <p:strVal val="#ppt_w*0.70"/>
                                          </p:val>
                                        </p:tav>
                                        <p:tav tm="100000">
                                          <p:val>
                                            <p:strVal val="#ppt_w"/>
                                          </p:val>
                                        </p:tav>
                                      </p:tavLst>
                                    </p:anim>
                                    <p:anim calcmode="lin" valueType="num">
                                      <p:cBhvr>
                                        <p:cTn id="30" dur="500" fill="hold"/>
                                        <p:tgtEl>
                                          <p:spTgt spid="38"/>
                                        </p:tgtEl>
                                        <p:attrNameLst>
                                          <p:attrName>ppt_h</p:attrName>
                                        </p:attrNameLst>
                                      </p:cBhvr>
                                      <p:tavLst>
                                        <p:tav tm="0">
                                          <p:val>
                                            <p:strVal val="#ppt_h"/>
                                          </p:val>
                                        </p:tav>
                                        <p:tav tm="100000">
                                          <p:val>
                                            <p:strVal val="#ppt_h"/>
                                          </p:val>
                                        </p:tav>
                                      </p:tavLst>
                                    </p:anim>
                                    <p:animEffect transition="in" filter="fade">
                                      <p:cBhvr>
                                        <p:cTn id="31" dur="500"/>
                                        <p:tgtEl>
                                          <p:spTgt spid="38"/>
                                        </p:tgtEl>
                                      </p:cBhvr>
                                    </p:animEffect>
                                  </p:childTnLst>
                                </p:cTn>
                              </p:par>
                              <p:par>
                                <p:cTn id="32" presetID="22" presetClass="entr" presetSubtype="8"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left)">
                                      <p:cBhvr>
                                        <p:cTn id="34" dur="500"/>
                                        <p:tgtEl>
                                          <p:spTgt spid="42"/>
                                        </p:tgtEl>
                                      </p:cBhvr>
                                    </p:animEffect>
                                  </p:childTnLst>
                                </p:cTn>
                              </p:par>
                            </p:childTnLst>
                          </p:cTn>
                        </p:par>
                        <p:par>
                          <p:cTn id="35" fill="hold">
                            <p:stCondLst>
                              <p:cond delay="80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39"/>
                                        </p:tgtEl>
                                        <p:attrNameLst>
                                          <p:attrName>style.visibility</p:attrName>
                                        </p:attrNameLst>
                                      </p:cBhvr>
                                      <p:to>
                                        <p:strVal val="visible"/>
                                      </p:to>
                                    </p:set>
                                    <p:anim calcmode="lin" valueType="num">
                                      <p:cBhvr>
                                        <p:cTn id="38" dur="500" fill="hold"/>
                                        <p:tgtEl>
                                          <p:spTgt spid="39"/>
                                        </p:tgtEl>
                                        <p:attrNameLst>
                                          <p:attrName>ppt_w</p:attrName>
                                        </p:attrNameLst>
                                      </p:cBhvr>
                                      <p:tavLst>
                                        <p:tav tm="0">
                                          <p:val>
                                            <p:strVal val="#ppt_w*0.70"/>
                                          </p:val>
                                        </p:tav>
                                        <p:tav tm="100000">
                                          <p:val>
                                            <p:strVal val="#ppt_w"/>
                                          </p:val>
                                        </p:tav>
                                      </p:tavLst>
                                    </p:anim>
                                    <p:anim calcmode="lin" valueType="num">
                                      <p:cBhvr>
                                        <p:cTn id="39" dur="500" fill="hold"/>
                                        <p:tgtEl>
                                          <p:spTgt spid="39"/>
                                        </p:tgtEl>
                                        <p:attrNameLst>
                                          <p:attrName>ppt_h</p:attrName>
                                        </p:attrNameLst>
                                      </p:cBhvr>
                                      <p:tavLst>
                                        <p:tav tm="0">
                                          <p:val>
                                            <p:strVal val="#ppt_h"/>
                                          </p:val>
                                        </p:tav>
                                        <p:tav tm="100000">
                                          <p:val>
                                            <p:strVal val="#ppt_h"/>
                                          </p:val>
                                        </p:tav>
                                      </p:tavLst>
                                    </p:anim>
                                    <p:animEffect transition="in" filter="fade">
                                      <p:cBhvr>
                                        <p:cTn id="40" dur="500"/>
                                        <p:tgtEl>
                                          <p:spTgt spid="39"/>
                                        </p:tgtEl>
                                      </p:cBhvr>
                                    </p:animEffect>
                                  </p:childTnLst>
                                </p:cTn>
                              </p:par>
                              <p:par>
                                <p:cTn id="41" presetID="22" presetClass="entr" presetSubtype="8"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left)">
                                      <p:cBhvr>
                                        <p:cTn id="43" dur="500"/>
                                        <p:tgtEl>
                                          <p:spTgt spid="43"/>
                                        </p:tgtEl>
                                      </p:cBhvr>
                                    </p:animEffect>
                                  </p:childTnLst>
                                </p:cTn>
                              </p:par>
                            </p:childTnLst>
                          </p:cTn>
                        </p:par>
                        <p:par>
                          <p:cTn id="44" fill="hold">
                            <p:stCondLst>
                              <p:cond delay="165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strVal val="#ppt_w*0.70"/>
                                          </p:val>
                                        </p:tav>
                                        <p:tav tm="100000">
                                          <p:val>
                                            <p:strVal val="#ppt_w"/>
                                          </p:val>
                                        </p:tav>
                                      </p:tavLst>
                                    </p:anim>
                                    <p:anim calcmode="lin" valueType="num">
                                      <p:cBhvr>
                                        <p:cTn id="48" dur="500" fill="hold"/>
                                        <p:tgtEl>
                                          <p:spTgt spid="40"/>
                                        </p:tgtEl>
                                        <p:attrNameLst>
                                          <p:attrName>ppt_h</p:attrName>
                                        </p:attrNameLst>
                                      </p:cBhvr>
                                      <p:tavLst>
                                        <p:tav tm="0">
                                          <p:val>
                                            <p:strVal val="#ppt_h"/>
                                          </p:val>
                                        </p:tav>
                                        <p:tav tm="100000">
                                          <p:val>
                                            <p:strVal val="#ppt_h"/>
                                          </p:val>
                                        </p:tav>
                                      </p:tavLst>
                                    </p:anim>
                                    <p:animEffect transition="in" filter="fade">
                                      <p:cBhvr>
                                        <p:cTn id="49" dur="500"/>
                                        <p:tgtEl>
                                          <p:spTgt spid="40"/>
                                        </p:tgtEl>
                                      </p:cBhvr>
                                    </p:animEffect>
                                  </p:childTnLst>
                                </p:cTn>
                              </p:par>
                              <p:par>
                                <p:cTn id="50" presetID="22" presetClass="entr" presetSubtype="8" fill="hold"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left)">
                                      <p:cBhvr>
                                        <p:cTn id="5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9" grpId="0" animBg="1"/>
      <p:bldP spid="4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642232" cy="629994"/>
            <a:chOff x="2834082" y="693066"/>
            <a:chExt cx="4780045" cy="629994"/>
          </a:xfrm>
        </p:grpSpPr>
        <p:sp>
          <p:nvSpPr>
            <p:cNvPr id="9" name="Rounded Rectangle 8"/>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2"/>
            <a:stretch>
              <a:fillRect/>
            </a:stretch>
          </p:blipFill>
          <p:spPr>
            <a:xfrm rot="16200000">
              <a:off x="3125635" y="401514"/>
              <a:ext cx="629993" cy="1213099"/>
            </a:xfrm>
            <a:prstGeom prst="rect">
              <a:avLst/>
            </a:prstGeom>
          </p:spPr>
        </p:pic>
      </p:grpSp>
      <p:pic>
        <p:nvPicPr>
          <p:cNvPr id="7" name="Picture 6"/>
          <p:cNvPicPr>
            <a:picLocks noChangeAspect="1"/>
          </p:cNvPicPr>
          <p:nvPr/>
        </p:nvPicPr>
        <p:blipFill>
          <a:blip r:embed="rId3"/>
          <a:stretch>
            <a:fillRect/>
          </a:stretch>
        </p:blipFill>
        <p:spPr>
          <a:xfrm>
            <a:off x="3786485" y="205485"/>
            <a:ext cx="3969018" cy="1019122"/>
          </a:xfrm>
          <a:prstGeom prst="rect">
            <a:avLst/>
          </a:prstGeom>
        </p:spPr>
      </p:pic>
      <p:sp>
        <p:nvSpPr>
          <p:cNvPr id="2" name="TextBox 1"/>
          <p:cNvSpPr txBox="1"/>
          <p:nvPr/>
        </p:nvSpPr>
        <p:spPr>
          <a:xfrm>
            <a:off x="8001000" y="5492943"/>
            <a:ext cx="3333235" cy="521970"/>
          </a:xfrm>
          <a:prstGeom prst="rect">
            <a:avLst/>
          </a:prstGeom>
          <a:noFill/>
        </p:spPr>
        <p:txBody>
          <a:bodyPr wrap="square" rtlCol="0">
            <a:spAutoFit/>
          </a:bodyPr>
          <a:lstStyle/>
          <a:p>
            <a:r>
              <a:rPr lang="en-US" sz="2800" dirty="0">
                <a:latin typeface="Arial-Rounded" panose="020B0500000000000000" charset="0"/>
                <a:ea typeface="Arial-Rounded" panose="020B0500000000000000" charset="0"/>
                <a:cs typeface="Arial-Rounded" panose="020B0500000000000000" charset="0"/>
              </a:rPr>
              <a:t>(</a:t>
            </a:r>
            <a:r>
              <a:rPr lang="en-US" sz="2800" dirty="0" err="1">
                <a:latin typeface="Times New Roman" panose="02020603050405020304" pitchFamily="18" charset="0"/>
                <a:ea typeface="Arial-Rounded" panose="020B0500000000000000" charset="0"/>
                <a:cs typeface="Times New Roman" panose="02020603050405020304" pitchFamily="18" charset="0"/>
              </a:rPr>
              <a:t>Nguyễn</a:t>
            </a:r>
            <a:r>
              <a:rPr lang="en-US" sz="2800" dirty="0">
                <a:latin typeface="Times New Roman" panose="02020603050405020304" pitchFamily="18" charset="0"/>
                <a:ea typeface="Arial-Rounded" panose="020B0500000000000000" charset="0"/>
                <a:cs typeface="Times New Roman" panose="02020603050405020304" pitchFamily="18" charset="0"/>
              </a:rPr>
              <a:t> </a:t>
            </a:r>
            <a:r>
              <a:rPr lang="en-US" sz="2800" dirty="0" err="1">
                <a:latin typeface="Times New Roman" panose="02020603050405020304" pitchFamily="18" charset="0"/>
                <a:ea typeface="Arial-Rounded" panose="020B0500000000000000" charset="0"/>
                <a:cs typeface="Times New Roman" panose="02020603050405020304" pitchFamily="18" charset="0"/>
              </a:rPr>
              <a:t>Quỳnh</a:t>
            </a:r>
            <a:r>
              <a:rPr lang="en-US" sz="2800" dirty="0">
                <a:latin typeface="Times New Roman" panose="02020603050405020304" pitchFamily="18" charset="0"/>
                <a:ea typeface="Arial-Rounded" panose="020B0500000000000000" charset="0"/>
                <a:cs typeface="Times New Roman" panose="02020603050405020304" pitchFamily="18" charset="0"/>
              </a:rPr>
              <a:t> Mai)</a:t>
            </a:r>
            <a:endParaRPr lang="en-US" sz="2800" dirty="0">
              <a:latin typeface="Times New Roman" panose="02020603050405020304" pitchFamily="18" charset="0"/>
              <a:ea typeface="Arial-Rounded" panose="020B0500000000000000" charset="0"/>
              <a:cs typeface="Times New Roman" panose="02020603050405020304" pitchFamily="18" charset="0"/>
            </a:endParaRPr>
          </a:p>
        </p:txBody>
      </p:sp>
      <p:pic>
        <p:nvPicPr>
          <p:cNvPr id="11" name="Picture 10"/>
          <p:cNvPicPr>
            <a:picLocks noChangeAspect="1"/>
          </p:cNvPicPr>
          <p:nvPr/>
        </p:nvPicPr>
        <p:blipFill>
          <a:blip r:embed="rId3"/>
          <a:stretch>
            <a:fillRect/>
          </a:stretch>
        </p:blipFill>
        <p:spPr>
          <a:xfrm>
            <a:off x="3786485" y="186435"/>
            <a:ext cx="3969018" cy="1019122"/>
          </a:xfrm>
          <a:prstGeom prst="rect">
            <a:avLst/>
          </a:prstGeom>
        </p:spPr>
      </p:pic>
      <p:sp>
        <p:nvSpPr>
          <p:cNvPr id="15" name="Rectangle 14"/>
          <p:cNvSpPr/>
          <p:nvPr/>
        </p:nvSpPr>
        <p:spPr>
          <a:xfrm>
            <a:off x="857765" y="1217747"/>
            <a:ext cx="4441516" cy="4523105"/>
          </a:xfrm>
          <a:prstGeom prst="rect">
            <a:avLst/>
          </a:prstGeom>
        </p:spPr>
        <p:txBody>
          <a:bodyPr wrap="square">
            <a:spAutoFit/>
          </a:bodyPr>
          <a:lstStyle/>
          <a:p>
            <a:r>
              <a:rPr lang="vi-VN" sz="3200" dirty="0">
                <a:latin typeface="Times New Roman" panose="02020603050405020304" pitchFamily="18" charset="0"/>
                <a:ea typeface="Arial-Rounded" panose="020B0500000000000000" charset="0"/>
                <a:cs typeface="Times New Roman" panose="02020603050405020304" pitchFamily="18" charset="0"/>
              </a:rPr>
              <a:t>Sớm nay em thức dậy</a:t>
            </a:r>
            <a:endParaRPr lang="vi-VN" sz="3200" dirty="0">
              <a:latin typeface="Times New Roman" panose="02020603050405020304" pitchFamily="18" charset="0"/>
              <a:ea typeface="Arial-Rounded" panose="020B0500000000000000" charset="0"/>
              <a:cs typeface="Times New Roman" panose="02020603050405020304" pitchFamily="18" charset="0"/>
            </a:endParaRPr>
          </a:p>
          <a:p>
            <a:r>
              <a:rPr lang="vi-VN" sz="3200" dirty="0">
                <a:latin typeface="Times New Roman" panose="02020603050405020304" pitchFamily="18" charset="0"/>
                <a:ea typeface="Arial-Rounded" panose="020B0500000000000000" charset="0"/>
                <a:cs typeface="Times New Roman" panose="02020603050405020304" pitchFamily="18" charset="0"/>
              </a:rPr>
              <a:t>Trời sáng tự bao giờ</a:t>
            </a:r>
            <a:endParaRPr lang="vi-VN" sz="3200" dirty="0">
              <a:latin typeface="Times New Roman" panose="02020603050405020304" pitchFamily="18" charset="0"/>
              <a:ea typeface="Arial-Rounded" panose="020B0500000000000000" charset="0"/>
              <a:cs typeface="Times New Roman" panose="02020603050405020304" pitchFamily="18" charset="0"/>
            </a:endParaRPr>
          </a:p>
          <a:p>
            <a:r>
              <a:rPr lang="vi-VN" sz="3200" dirty="0">
                <a:latin typeface="Times New Roman" panose="02020603050405020304" pitchFamily="18" charset="0"/>
                <a:ea typeface="Arial-Rounded" panose="020B0500000000000000" charset="0"/>
                <a:cs typeface="Times New Roman" panose="02020603050405020304" pitchFamily="18" charset="0"/>
              </a:rPr>
              <a:t>Mùa hè kì lạ chưa</a:t>
            </a:r>
            <a:endParaRPr lang="vi-VN" sz="3200" dirty="0">
              <a:latin typeface="Times New Roman" panose="02020603050405020304" pitchFamily="18" charset="0"/>
              <a:ea typeface="Arial-Rounded" panose="020B0500000000000000" charset="0"/>
              <a:cs typeface="Times New Roman" panose="02020603050405020304" pitchFamily="18" charset="0"/>
            </a:endParaRPr>
          </a:p>
          <a:p>
            <a:r>
              <a:rPr lang="vi-VN" sz="3200" dirty="0">
                <a:latin typeface="Times New Roman" panose="02020603050405020304" pitchFamily="18" charset="0"/>
                <a:ea typeface="Arial-Rounded" panose="020B0500000000000000" charset="0"/>
                <a:cs typeface="Times New Roman" panose="02020603050405020304" pitchFamily="18" charset="0"/>
              </a:rPr>
              <a:t>Mặt trời ưa dậy sớm.</a:t>
            </a:r>
            <a:endParaRPr lang="en-US" sz="3200" dirty="0">
              <a:latin typeface="Times New Roman" panose="02020603050405020304" pitchFamily="18" charset="0"/>
              <a:ea typeface="Arial-Rounded" panose="020B0500000000000000" charset="0"/>
              <a:cs typeface="Times New Roman" panose="02020603050405020304" pitchFamily="18" charset="0"/>
            </a:endParaRPr>
          </a:p>
          <a:p>
            <a:endParaRPr lang="en-US" sz="3200" dirty="0">
              <a:latin typeface="Times New Roman" panose="02020603050405020304" pitchFamily="18" charset="0"/>
              <a:ea typeface="Arial-Rounded" panose="020B0500000000000000" charset="0"/>
              <a:cs typeface="Times New Roman" panose="02020603050405020304" pitchFamily="18" charset="0"/>
            </a:endParaRPr>
          </a:p>
          <a:p>
            <a:r>
              <a:rPr lang="vi-VN" sz="3200" dirty="0">
                <a:latin typeface="Times New Roman" panose="02020603050405020304" pitchFamily="18" charset="0"/>
                <a:ea typeface="Arial-Rounded" panose="020B0500000000000000" charset="0"/>
                <a:cs typeface="Times New Roman" panose="02020603050405020304" pitchFamily="18" charset="0"/>
              </a:rPr>
              <a:t>Nắng cho cây chóng lớn</a:t>
            </a:r>
            <a:endParaRPr lang="vi-VN" sz="3200" dirty="0">
              <a:latin typeface="Times New Roman" panose="02020603050405020304" pitchFamily="18" charset="0"/>
              <a:ea typeface="Arial-Rounded" panose="020B0500000000000000" charset="0"/>
              <a:cs typeface="Times New Roman" panose="02020603050405020304" pitchFamily="18" charset="0"/>
            </a:endParaRPr>
          </a:p>
          <a:p>
            <a:r>
              <a:rPr lang="vi-VN" sz="3200" dirty="0">
                <a:latin typeface="Times New Roman" panose="02020603050405020304" pitchFamily="18" charset="0"/>
                <a:ea typeface="Arial-Rounded" panose="020B0500000000000000" charset="0"/>
                <a:cs typeface="Times New Roman" panose="02020603050405020304" pitchFamily="18" charset="0"/>
              </a:rPr>
              <a:t>Cho hoa lá thêm màu</a:t>
            </a:r>
            <a:endParaRPr lang="vi-VN" sz="3200" dirty="0">
              <a:latin typeface="Times New Roman" panose="02020603050405020304" pitchFamily="18" charset="0"/>
              <a:ea typeface="Arial-Rounded" panose="020B0500000000000000" charset="0"/>
              <a:cs typeface="Times New Roman" panose="02020603050405020304" pitchFamily="18" charset="0"/>
            </a:endParaRPr>
          </a:p>
          <a:p>
            <a:r>
              <a:rPr lang="vi-VN" sz="3200" dirty="0">
                <a:latin typeface="Times New Roman" panose="02020603050405020304" pitchFamily="18" charset="0"/>
                <a:ea typeface="Arial-Rounded" panose="020B0500000000000000" charset="0"/>
                <a:cs typeface="Times New Roman" panose="02020603050405020304" pitchFamily="18" charset="0"/>
              </a:rPr>
              <a:t>Cho mình chơi thật lâu</a:t>
            </a:r>
            <a:endParaRPr lang="vi-VN" sz="3200" dirty="0">
              <a:latin typeface="Times New Roman" panose="02020603050405020304" pitchFamily="18" charset="0"/>
              <a:ea typeface="Arial-Rounded" panose="020B0500000000000000" charset="0"/>
              <a:cs typeface="Times New Roman" panose="02020603050405020304" pitchFamily="18" charset="0"/>
            </a:endParaRPr>
          </a:p>
          <a:p>
            <a:r>
              <a:rPr lang="vi-VN" sz="3200" dirty="0">
                <a:latin typeface="Times New Roman" panose="02020603050405020304" pitchFamily="18" charset="0"/>
                <a:ea typeface="Arial-Rounded" panose="020B0500000000000000" charset="0"/>
                <a:cs typeface="Times New Roman" panose="02020603050405020304" pitchFamily="18" charset="0"/>
              </a:rPr>
              <a:t>Ngày hè dài bất tận.</a:t>
            </a:r>
            <a:endParaRPr lang="vi-VN" sz="3200" dirty="0">
              <a:latin typeface="Times New Roman" panose="02020603050405020304" pitchFamily="18" charset="0"/>
              <a:ea typeface="Arial-Rounded" panose="020B0500000000000000" charset="0"/>
              <a:cs typeface="Times New Roman" panose="02020603050405020304" pitchFamily="18" charset="0"/>
            </a:endParaRPr>
          </a:p>
        </p:txBody>
      </p:sp>
      <p:sp>
        <p:nvSpPr>
          <p:cNvPr id="16" name="Rectangle 15"/>
          <p:cNvSpPr/>
          <p:nvPr/>
        </p:nvSpPr>
        <p:spPr>
          <a:xfrm>
            <a:off x="5534745" y="1166842"/>
            <a:ext cx="4914180" cy="4523105"/>
          </a:xfrm>
          <a:prstGeom prst="rect">
            <a:avLst/>
          </a:prstGeom>
        </p:spPr>
        <p:txBody>
          <a:bodyPr wrap="square">
            <a:spAutoFit/>
          </a:bodyPr>
          <a:lstStyle/>
          <a:p>
            <a:r>
              <a:rPr lang="vi-VN" sz="3200" dirty="0">
                <a:latin typeface="Times New Roman" panose="02020603050405020304" pitchFamily="18" charset="0"/>
                <a:ea typeface="Arial-Rounded" panose="020B0500000000000000" charset="0"/>
                <a:cs typeface="Times New Roman" panose="02020603050405020304" pitchFamily="18" charset="0"/>
              </a:rPr>
              <a:t>Sớm nay em thức dậy</a:t>
            </a:r>
            <a:endParaRPr lang="vi-VN" sz="3200" dirty="0">
              <a:latin typeface="Times New Roman" panose="02020603050405020304" pitchFamily="18" charset="0"/>
              <a:ea typeface="Arial-Rounded" panose="020B0500000000000000" charset="0"/>
              <a:cs typeface="Times New Roman" panose="02020603050405020304" pitchFamily="18" charset="0"/>
            </a:endParaRPr>
          </a:p>
          <a:p>
            <a:r>
              <a:rPr lang="vi-VN" sz="3200" dirty="0">
                <a:latin typeface="Times New Roman" panose="02020603050405020304" pitchFamily="18" charset="0"/>
                <a:ea typeface="Arial-Rounded" panose="020B0500000000000000" charset="0"/>
                <a:cs typeface="Times New Roman" panose="02020603050405020304" pitchFamily="18" charset="0"/>
              </a:rPr>
              <a:t>Trời sáng tự bao giờ</a:t>
            </a:r>
            <a:endParaRPr lang="vi-VN" sz="3200" dirty="0">
              <a:latin typeface="Times New Roman" panose="02020603050405020304" pitchFamily="18" charset="0"/>
              <a:ea typeface="Arial-Rounded" panose="020B0500000000000000" charset="0"/>
              <a:cs typeface="Times New Roman" panose="02020603050405020304" pitchFamily="18" charset="0"/>
            </a:endParaRPr>
          </a:p>
          <a:p>
            <a:r>
              <a:rPr lang="vi-VN" sz="3200" dirty="0">
                <a:latin typeface="Times New Roman" panose="02020603050405020304" pitchFamily="18" charset="0"/>
                <a:ea typeface="Arial-Rounded" panose="020B0500000000000000" charset="0"/>
                <a:cs typeface="Times New Roman" panose="02020603050405020304" pitchFamily="18" charset="0"/>
              </a:rPr>
              <a:t>Mùa hè kì lạ chưa</a:t>
            </a:r>
            <a:endParaRPr lang="vi-VN" sz="3200" dirty="0">
              <a:latin typeface="Times New Roman" panose="02020603050405020304" pitchFamily="18" charset="0"/>
              <a:ea typeface="Arial-Rounded" panose="020B0500000000000000" charset="0"/>
              <a:cs typeface="Times New Roman" panose="02020603050405020304" pitchFamily="18" charset="0"/>
            </a:endParaRPr>
          </a:p>
          <a:p>
            <a:r>
              <a:rPr lang="vi-VN" sz="3200" dirty="0">
                <a:latin typeface="Times New Roman" panose="02020603050405020304" pitchFamily="18" charset="0"/>
                <a:ea typeface="Arial-Rounded" panose="020B0500000000000000" charset="0"/>
                <a:cs typeface="Times New Roman" panose="02020603050405020304" pitchFamily="18" charset="0"/>
              </a:rPr>
              <a:t>Mặt trời ưa dậy sớm.</a:t>
            </a:r>
            <a:endParaRPr lang="en-US" sz="3200" dirty="0">
              <a:latin typeface="Times New Roman" panose="02020603050405020304" pitchFamily="18" charset="0"/>
              <a:ea typeface="Arial-Rounded" panose="020B0500000000000000" charset="0"/>
              <a:cs typeface="Times New Roman" panose="02020603050405020304" pitchFamily="18" charset="0"/>
            </a:endParaRPr>
          </a:p>
          <a:p>
            <a:endParaRPr lang="en-US" sz="3200" dirty="0">
              <a:latin typeface="Times New Roman" panose="02020603050405020304" pitchFamily="18" charset="0"/>
              <a:ea typeface="Arial-Rounded" panose="020B0500000000000000" charset="0"/>
              <a:cs typeface="Times New Roman" panose="02020603050405020304" pitchFamily="18" charset="0"/>
            </a:endParaRPr>
          </a:p>
          <a:p>
            <a:r>
              <a:rPr lang="vi-VN" sz="3200" dirty="0">
                <a:latin typeface="Times New Roman" panose="02020603050405020304" pitchFamily="18" charset="0"/>
                <a:ea typeface="Arial-Rounded" panose="020B0500000000000000" charset="0"/>
                <a:cs typeface="Times New Roman" panose="02020603050405020304" pitchFamily="18" charset="0"/>
              </a:rPr>
              <a:t>Nắng cho cây chóng lớn</a:t>
            </a:r>
            <a:endParaRPr lang="vi-VN" sz="3200" dirty="0">
              <a:latin typeface="Times New Roman" panose="02020603050405020304" pitchFamily="18" charset="0"/>
              <a:ea typeface="Arial-Rounded" panose="020B0500000000000000" charset="0"/>
              <a:cs typeface="Times New Roman" panose="02020603050405020304" pitchFamily="18" charset="0"/>
            </a:endParaRPr>
          </a:p>
          <a:p>
            <a:r>
              <a:rPr lang="vi-VN" sz="3200" dirty="0">
                <a:latin typeface="Times New Roman" panose="02020603050405020304" pitchFamily="18" charset="0"/>
                <a:ea typeface="Arial-Rounded" panose="020B0500000000000000" charset="0"/>
                <a:cs typeface="Times New Roman" panose="02020603050405020304" pitchFamily="18" charset="0"/>
              </a:rPr>
              <a:t>Cho hoa lá thêm màu</a:t>
            </a:r>
            <a:endParaRPr lang="vi-VN" sz="3200" dirty="0">
              <a:latin typeface="Times New Roman" panose="02020603050405020304" pitchFamily="18" charset="0"/>
              <a:ea typeface="Arial-Rounded" panose="020B0500000000000000" charset="0"/>
              <a:cs typeface="Times New Roman" panose="02020603050405020304" pitchFamily="18" charset="0"/>
            </a:endParaRPr>
          </a:p>
          <a:p>
            <a:r>
              <a:rPr lang="vi-VN" sz="3200" dirty="0">
                <a:latin typeface="Times New Roman" panose="02020603050405020304" pitchFamily="18" charset="0"/>
                <a:ea typeface="Arial-Rounded" panose="020B0500000000000000" charset="0"/>
                <a:cs typeface="Times New Roman" panose="02020603050405020304" pitchFamily="18" charset="0"/>
              </a:rPr>
              <a:t>Cho mình chơi thật lâu</a:t>
            </a:r>
            <a:endParaRPr lang="vi-VN" sz="3200" dirty="0">
              <a:latin typeface="Times New Roman" panose="02020603050405020304" pitchFamily="18" charset="0"/>
              <a:ea typeface="Arial-Rounded" panose="020B0500000000000000" charset="0"/>
              <a:cs typeface="Times New Roman" panose="02020603050405020304" pitchFamily="18" charset="0"/>
            </a:endParaRPr>
          </a:p>
          <a:p>
            <a:r>
              <a:rPr lang="vi-VN" sz="3200" dirty="0">
                <a:latin typeface="Times New Roman" panose="02020603050405020304" pitchFamily="18" charset="0"/>
                <a:ea typeface="Arial-Rounded" panose="020B0500000000000000" charset="0"/>
                <a:cs typeface="Times New Roman" panose="02020603050405020304" pitchFamily="18" charset="0"/>
              </a:rPr>
              <a:t>Ngày hè dài bất tận.</a:t>
            </a:r>
            <a:endParaRPr lang="vi-VN" sz="3200" dirty="0">
              <a:latin typeface="Times New Roman" panose="02020603050405020304" pitchFamily="18" charset="0"/>
              <a:ea typeface="Arial-Rounded" panose="020B0500000000000000"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5" name="Rectangle 24"/>
          <p:cNvSpPr/>
          <p:nvPr/>
        </p:nvSpPr>
        <p:spPr>
          <a:xfrm>
            <a:off x="857765" y="1217747"/>
            <a:ext cx="4441516" cy="452310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Sớm nay em thức dậy</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Trời sáng tự bao giờ</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Mùa hè kì lạ chưa</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Mặt trời ưa dậy sớm.</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Nắng cho cây chóng lớn</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Cho hoa lá thêm màu</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Cho mình chơi thật lâu</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Ngày hè dài bất tận.</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pic>
        <p:nvPicPr>
          <p:cNvPr id="26" name="Picture 25"/>
          <p:cNvPicPr>
            <a:picLocks noChangeAspect="1"/>
          </p:cNvPicPr>
          <p:nvPr/>
        </p:nvPicPr>
        <p:blipFill>
          <a:blip r:embed="rId2"/>
          <a:stretch>
            <a:fillRect/>
          </a:stretch>
        </p:blipFill>
        <p:spPr>
          <a:xfrm>
            <a:off x="4258198" y="198625"/>
            <a:ext cx="3969018" cy="1019122"/>
          </a:xfrm>
          <a:prstGeom prst="rect">
            <a:avLst/>
          </a:prstGeom>
        </p:spPr>
      </p:pic>
      <p:sp>
        <p:nvSpPr>
          <p:cNvPr id="27" name="Rectangle 26"/>
          <p:cNvSpPr/>
          <p:nvPr/>
        </p:nvSpPr>
        <p:spPr>
          <a:xfrm>
            <a:off x="6242707" y="1103447"/>
            <a:ext cx="4441516" cy="4523105"/>
          </a:xfrm>
          <a:prstGeom prst="rect">
            <a:avLst/>
          </a:prstGeom>
        </p:spPr>
        <p:txBody>
          <a:bodyPr wrap="square">
            <a:spAutoFit/>
          </a:bodyPr>
          <a:lstStyle/>
          <a:p>
            <a:r>
              <a:rPr lang="vi-VN" sz="3200" dirty="0">
                <a:latin typeface="Times New Roman" panose="02020603050405020304" pitchFamily="18" charset="0"/>
                <a:ea typeface="Arial-Rounded" panose="020B0500000000000000" charset="0"/>
                <a:cs typeface="Times New Roman" panose="02020603050405020304" pitchFamily="18" charset="0"/>
              </a:rPr>
              <a:t>Buổi chiều trôi thật chậm</a:t>
            </a:r>
            <a:endParaRPr lang="vi-VN" sz="3200" dirty="0">
              <a:latin typeface="Times New Roman" panose="02020603050405020304" pitchFamily="18" charset="0"/>
              <a:ea typeface="Arial-Rounded" panose="020B0500000000000000" charset="0"/>
              <a:cs typeface="Times New Roman" panose="02020603050405020304" pitchFamily="18" charset="0"/>
            </a:endParaRPr>
          </a:p>
          <a:p>
            <a:r>
              <a:rPr lang="vi-VN" sz="3200" dirty="0">
                <a:latin typeface="Times New Roman" panose="02020603050405020304" pitchFamily="18" charset="0"/>
                <a:ea typeface="Arial-Rounded" panose="020B0500000000000000" charset="0"/>
                <a:cs typeface="Times New Roman" panose="02020603050405020304" pitchFamily="18" charset="0"/>
              </a:rPr>
              <a:t>Mặt trời mải rong chơi</a:t>
            </a:r>
            <a:endParaRPr lang="vi-VN" sz="3200" dirty="0">
              <a:latin typeface="Times New Roman" panose="02020603050405020304" pitchFamily="18" charset="0"/>
              <a:ea typeface="Arial-Rounded" panose="020B0500000000000000" charset="0"/>
              <a:cs typeface="Times New Roman" panose="02020603050405020304" pitchFamily="18" charset="0"/>
            </a:endParaRPr>
          </a:p>
          <a:p>
            <a:r>
              <a:rPr lang="vi-VN" sz="3200" dirty="0">
                <a:latin typeface="Times New Roman" panose="02020603050405020304" pitchFamily="18" charset="0"/>
                <a:ea typeface="Arial-Rounded" panose="020B0500000000000000" charset="0"/>
                <a:cs typeface="Times New Roman" panose="02020603050405020304" pitchFamily="18" charset="0"/>
              </a:rPr>
              <a:t>Đủng đỉnh mãi chân trời</a:t>
            </a:r>
            <a:endParaRPr lang="vi-VN" sz="3200" dirty="0">
              <a:latin typeface="Times New Roman" panose="02020603050405020304" pitchFamily="18" charset="0"/>
              <a:ea typeface="Arial-Rounded" panose="020B0500000000000000" charset="0"/>
              <a:cs typeface="Times New Roman" panose="02020603050405020304" pitchFamily="18" charset="0"/>
            </a:endParaRPr>
          </a:p>
          <a:p>
            <a:r>
              <a:rPr lang="vi-VN" sz="3200" dirty="0">
                <a:latin typeface="Times New Roman" panose="02020603050405020304" pitchFamily="18" charset="0"/>
                <a:ea typeface="Arial-Rounded" panose="020B0500000000000000" charset="0"/>
                <a:cs typeface="Times New Roman" panose="02020603050405020304" pitchFamily="18" charset="0"/>
              </a:rPr>
              <a:t>Mà vẫn chưa lặn xuống.</a:t>
            </a:r>
            <a:endParaRPr lang="vi-VN" sz="3200" dirty="0">
              <a:latin typeface="Times New Roman" panose="02020603050405020304" pitchFamily="18" charset="0"/>
              <a:ea typeface="Arial-Rounded" panose="020B0500000000000000" charset="0"/>
              <a:cs typeface="Times New Roman" panose="02020603050405020304" pitchFamily="18" charset="0"/>
            </a:endParaRPr>
          </a:p>
          <a:p>
            <a:br>
              <a:rPr lang="vi-VN" sz="3200" dirty="0">
                <a:latin typeface="Times New Roman" panose="02020603050405020304" pitchFamily="18" charset="0"/>
                <a:ea typeface="Arial-Rounded" panose="020B0500000000000000" charset="0"/>
                <a:cs typeface="Times New Roman" panose="02020603050405020304" pitchFamily="18" charset="0"/>
              </a:rPr>
            </a:br>
            <a:r>
              <a:rPr lang="vi-VN" sz="3200" dirty="0">
                <a:latin typeface="Times New Roman" panose="02020603050405020304" pitchFamily="18" charset="0"/>
                <a:ea typeface="Arial-Rounded" panose="020B0500000000000000" charset="0"/>
                <a:cs typeface="Times New Roman" panose="02020603050405020304" pitchFamily="18" charset="0"/>
              </a:rPr>
              <a:t>Mùa hè thật sung sướng</a:t>
            </a:r>
            <a:endParaRPr lang="vi-VN" sz="3200" dirty="0">
              <a:latin typeface="Times New Roman" panose="02020603050405020304" pitchFamily="18" charset="0"/>
              <a:ea typeface="Arial-Rounded" panose="020B0500000000000000" charset="0"/>
              <a:cs typeface="Times New Roman" panose="02020603050405020304" pitchFamily="18" charset="0"/>
            </a:endParaRPr>
          </a:p>
          <a:p>
            <a:r>
              <a:rPr lang="vi-VN" sz="3200" dirty="0">
                <a:latin typeface="Times New Roman" panose="02020603050405020304" pitchFamily="18" charset="0"/>
                <a:ea typeface="Arial-Rounded" panose="020B0500000000000000" charset="0"/>
                <a:cs typeface="Times New Roman" panose="02020603050405020304" pitchFamily="18" charset="0"/>
              </a:rPr>
              <a:t>Có nắng lại có kem</a:t>
            </a:r>
            <a:endParaRPr lang="vi-VN" sz="3200" dirty="0">
              <a:latin typeface="Times New Roman" panose="02020603050405020304" pitchFamily="18" charset="0"/>
              <a:ea typeface="Arial-Rounded" panose="020B0500000000000000" charset="0"/>
              <a:cs typeface="Times New Roman" panose="02020603050405020304" pitchFamily="18" charset="0"/>
            </a:endParaRPr>
          </a:p>
          <a:p>
            <a:r>
              <a:rPr lang="vi-VN" sz="3200" dirty="0">
                <a:latin typeface="Times New Roman" panose="02020603050405020304" pitchFamily="18" charset="0"/>
                <a:ea typeface="Arial-Rounded" panose="020B0500000000000000" charset="0"/>
                <a:cs typeface="Times New Roman" panose="02020603050405020304" pitchFamily="18" charset="0"/>
              </a:rPr>
              <a:t>Có những cơn gió êm</a:t>
            </a:r>
            <a:endParaRPr lang="vi-VN" sz="3200" dirty="0">
              <a:latin typeface="Times New Roman" panose="02020603050405020304" pitchFamily="18" charset="0"/>
              <a:ea typeface="Arial-Rounded" panose="020B0500000000000000" charset="0"/>
              <a:cs typeface="Times New Roman" panose="02020603050405020304" pitchFamily="18" charset="0"/>
            </a:endParaRPr>
          </a:p>
          <a:p>
            <a:r>
              <a:rPr lang="vi-VN" sz="3200" dirty="0">
                <a:latin typeface="Times New Roman" panose="02020603050405020304" pitchFamily="18" charset="0"/>
                <a:ea typeface="Arial-Rounded" panose="020B0500000000000000" charset="0"/>
                <a:cs typeface="Times New Roman" panose="02020603050405020304" pitchFamily="18" charset="0"/>
              </a:rPr>
              <a:t>Và ngày dài lấp lánh.</a:t>
            </a:r>
            <a:endParaRPr lang="vi-VN" sz="3200" dirty="0">
              <a:latin typeface="Times New Roman" panose="02020603050405020304" pitchFamily="18" charset="0"/>
              <a:ea typeface="Arial-Rounded" panose="020B0500000000000000" charset="0"/>
              <a:cs typeface="Times New Roman" panose="02020603050405020304" pitchFamily="18" charset="0"/>
            </a:endParaRPr>
          </a:p>
        </p:txBody>
      </p:sp>
      <p:sp>
        <p:nvSpPr>
          <p:cNvPr id="28" name="TextBox 27"/>
          <p:cNvSpPr txBox="1"/>
          <p:nvPr/>
        </p:nvSpPr>
        <p:spPr>
          <a:xfrm>
            <a:off x="8105775" y="5392453"/>
            <a:ext cx="3333235"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Arial-Rounded" panose="020B0500000000000000" charset="0"/>
                <a:cs typeface="Arial-Rounded" panose="020B0500000000000000" charset="0"/>
              </a:rPr>
              <a:t>(</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Nguyễn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Quỳnh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 Mai)</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grpSp>
        <p:nvGrpSpPr>
          <p:cNvPr id="29" name="Group 28"/>
          <p:cNvGrpSpPr/>
          <p:nvPr/>
        </p:nvGrpSpPr>
        <p:grpSpPr>
          <a:xfrm>
            <a:off x="299319" y="108544"/>
            <a:ext cx="3572757" cy="584775"/>
            <a:chOff x="8012784" y="208778"/>
            <a:chExt cx="3572757" cy="584775"/>
          </a:xfrm>
        </p:grpSpPr>
        <p:sp>
          <p:nvSpPr>
            <p:cNvPr id="30" name="Rectangle: Rounded Corners 43"/>
            <p:cNvSpPr/>
            <p:nvPr/>
          </p:nvSpPr>
          <p:spPr>
            <a:xfrm>
              <a:off x="8012784" y="208778"/>
              <a:ext cx="3572757" cy="576774"/>
            </a:xfrm>
            <a:custGeom>
              <a:avLst/>
              <a:gdLst>
                <a:gd name="connsiteX0" fmla="*/ 0 w 3572757"/>
                <a:gd name="connsiteY0" fmla="*/ 96131 h 576774"/>
                <a:gd name="connsiteX1" fmla="*/ 96131 w 3572757"/>
                <a:gd name="connsiteY1" fmla="*/ 0 h 576774"/>
                <a:gd name="connsiteX2" fmla="*/ 727157 w 3572757"/>
                <a:gd name="connsiteY2" fmla="*/ 0 h 576774"/>
                <a:gd name="connsiteX3" fmla="*/ 1290573 w 3572757"/>
                <a:gd name="connsiteY3" fmla="*/ 0 h 576774"/>
                <a:gd name="connsiteX4" fmla="*/ 1853988 w 3572757"/>
                <a:gd name="connsiteY4" fmla="*/ 0 h 576774"/>
                <a:gd name="connsiteX5" fmla="*/ 2315989 w 3572757"/>
                <a:gd name="connsiteY5" fmla="*/ 0 h 576774"/>
                <a:gd name="connsiteX6" fmla="*/ 2811795 w 3572757"/>
                <a:gd name="connsiteY6" fmla="*/ 0 h 576774"/>
                <a:gd name="connsiteX7" fmla="*/ 3476626 w 3572757"/>
                <a:gd name="connsiteY7" fmla="*/ 0 h 576774"/>
                <a:gd name="connsiteX8" fmla="*/ 3572757 w 3572757"/>
                <a:gd name="connsiteY8" fmla="*/ 96131 h 576774"/>
                <a:gd name="connsiteX9" fmla="*/ 3572757 w 3572757"/>
                <a:gd name="connsiteY9" fmla="*/ 480643 h 576774"/>
                <a:gd name="connsiteX10" fmla="*/ 3476626 w 3572757"/>
                <a:gd name="connsiteY10" fmla="*/ 576774 h 576774"/>
                <a:gd name="connsiteX11" fmla="*/ 2913210 w 3572757"/>
                <a:gd name="connsiteY11" fmla="*/ 576774 h 576774"/>
                <a:gd name="connsiteX12" fmla="*/ 2282184 w 3572757"/>
                <a:gd name="connsiteY12" fmla="*/ 576774 h 576774"/>
                <a:gd name="connsiteX13" fmla="*/ 1786379 w 3572757"/>
                <a:gd name="connsiteY13" fmla="*/ 576774 h 576774"/>
                <a:gd name="connsiteX14" fmla="*/ 1189158 w 3572757"/>
                <a:gd name="connsiteY14" fmla="*/ 576774 h 576774"/>
                <a:gd name="connsiteX15" fmla="*/ 693352 w 3572757"/>
                <a:gd name="connsiteY15" fmla="*/ 576774 h 576774"/>
                <a:gd name="connsiteX16" fmla="*/ 96131 w 3572757"/>
                <a:gd name="connsiteY16" fmla="*/ 576774 h 576774"/>
                <a:gd name="connsiteX17" fmla="*/ 0 w 3572757"/>
                <a:gd name="connsiteY17" fmla="*/ 480643 h 576774"/>
                <a:gd name="connsiteX18" fmla="*/ 0 w 3572757"/>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72757" h="576774" fill="none" extrusionOk="0">
                  <a:moveTo>
                    <a:pt x="0" y="96131"/>
                  </a:moveTo>
                  <a:cubicBezTo>
                    <a:pt x="8469" y="51660"/>
                    <a:pt x="47925" y="5020"/>
                    <a:pt x="96131" y="0"/>
                  </a:cubicBezTo>
                  <a:cubicBezTo>
                    <a:pt x="250900" y="-62627"/>
                    <a:pt x="567787" y="13198"/>
                    <a:pt x="727157" y="0"/>
                  </a:cubicBezTo>
                  <a:cubicBezTo>
                    <a:pt x="886527" y="-13198"/>
                    <a:pt x="1176442" y="18637"/>
                    <a:pt x="1290573" y="0"/>
                  </a:cubicBezTo>
                  <a:cubicBezTo>
                    <a:pt x="1404704" y="-18637"/>
                    <a:pt x="1596006" y="25003"/>
                    <a:pt x="1853988" y="0"/>
                  </a:cubicBezTo>
                  <a:cubicBezTo>
                    <a:pt x="2111970" y="-25003"/>
                    <a:pt x="2172053" y="22815"/>
                    <a:pt x="2315989" y="0"/>
                  </a:cubicBezTo>
                  <a:cubicBezTo>
                    <a:pt x="2459925" y="-22815"/>
                    <a:pt x="2627468" y="13350"/>
                    <a:pt x="2811795" y="0"/>
                  </a:cubicBezTo>
                  <a:cubicBezTo>
                    <a:pt x="2996122" y="-13350"/>
                    <a:pt x="3276622" y="56263"/>
                    <a:pt x="3476626" y="0"/>
                  </a:cubicBezTo>
                  <a:cubicBezTo>
                    <a:pt x="3524702" y="8190"/>
                    <a:pt x="3581988" y="53047"/>
                    <a:pt x="3572757" y="96131"/>
                  </a:cubicBezTo>
                  <a:cubicBezTo>
                    <a:pt x="3609893" y="223006"/>
                    <a:pt x="3528231" y="304039"/>
                    <a:pt x="3572757" y="480643"/>
                  </a:cubicBezTo>
                  <a:cubicBezTo>
                    <a:pt x="3584980" y="525022"/>
                    <a:pt x="3538380" y="570867"/>
                    <a:pt x="3476626" y="576774"/>
                  </a:cubicBezTo>
                  <a:cubicBezTo>
                    <a:pt x="3355987" y="630682"/>
                    <a:pt x="3142325" y="511945"/>
                    <a:pt x="2913210" y="576774"/>
                  </a:cubicBezTo>
                  <a:cubicBezTo>
                    <a:pt x="2684095" y="641603"/>
                    <a:pt x="2586742" y="571366"/>
                    <a:pt x="2282184" y="576774"/>
                  </a:cubicBezTo>
                  <a:cubicBezTo>
                    <a:pt x="1977626" y="582182"/>
                    <a:pt x="1910606" y="532616"/>
                    <a:pt x="1786379" y="576774"/>
                  </a:cubicBezTo>
                  <a:cubicBezTo>
                    <a:pt x="1662152" y="620932"/>
                    <a:pt x="1391144" y="513694"/>
                    <a:pt x="1189158" y="576774"/>
                  </a:cubicBezTo>
                  <a:cubicBezTo>
                    <a:pt x="987172" y="639854"/>
                    <a:pt x="936968" y="548283"/>
                    <a:pt x="693352" y="576774"/>
                  </a:cubicBezTo>
                  <a:cubicBezTo>
                    <a:pt x="449736" y="605265"/>
                    <a:pt x="373650" y="554388"/>
                    <a:pt x="96131" y="576774"/>
                  </a:cubicBezTo>
                  <a:cubicBezTo>
                    <a:pt x="31053" y="579273"/>
                    <a:pt x="-212" y="543239"/>
                    <a:pt x="0" y="480643"/>
                  </a:cubicBezTo>
                  <a:cubicBezTo>
                    <a:pt x="-2852" y="366264"/>
                    <a:pt x="31056" y="237213"/>
                    <a:pt x="0" y="96131"/>
                  </a:cubicBezTo>
                  <a:close/>
                </a:path>
                <a:path w="3572757" h="576774" stroke="0" extrusionOk="0">
                  <a:moveTo>
                    <a:pt x="0" y="96131"/>
                  </a:moveTo>
                  <a:cubicBezTo>
                    <a:pt x="-10612" y="39904"/>
                    <a:pt x="48631" y="4257"/>
                    <a:pt x="96131" y="0"/>
                  </a:cubicBezTo>
                  <a:cubicBezTo>
                    <a:pt x="366268" y="-2230"/>
                    <a:pt x="476669" y="60306"/>
                    <a:pt x="693352" y="0"/>
                  </a:cubicBezTo>
                  <a:cubicBezTo>
                    <a:pt x="910035" y="-60306"/>
                    <a:pt x="1011022" y="23872"/>
                    <a:pt x="1290573" y="0"/>
                  </a:cubicBezTo>
                  <a:cubicBezTo>
                    <a:pt x="1570124" y="-23872"/>
                    <a:pt x="1745020" y="38046"/>
                    <a:pt x="1887793" y="0"/>
                  </a:cubicBezTo>
                  <a:cubicBezTo>
                    <a:pt x="2030566" y="-38046"/>
                    <a:pt x="2241298" y="66060"/>
                    <a:pt x="2518819" y="0"/>
                  </a:cubicBezTo>
                  <a:cubicBezTo>
                    <a:pt x="2796340" y="-66060"/>
                    <a:pt x="3028311" y="44504"/>
                    <a:pt x="3476626" y="0"/>
                  </a:cubicBezTo>
                  <a:cubicBezTo>
                    <a:pt x="3542162" y="6400"/>
                    <a:pt x="3563414" y="44706"/>
                    <a:pt x="3572757" y="96131"/>
                  </a:cubicBezTo>
                  <a:cubicBezTo>
                    <a:pt x="3585391" y="178573"/>
                    <a:pt x="3530017" y="384324"/>
                    <a:pt x="3572757" y="480643"/>
                  </a:cubicBezTo>
                  <a:cubicBezTo>
                    <a:pt x="3577024" y="521047"/>
                    <a:pt x="3520571" y="581268"/>
                    <a:pt x="3476626" y="576774"/>
                  </a:cubicBezTo>
                  <a:cubicBezTo>
                    <a:pt x="3321876" y="591717"/>
                    <a:pt x="3182138" y="552425"/>
                    <a:pt x="3014625" y="576774"/>
                  </a:cubicBezTo>
                  <a:cubicBezTo>
                    <a:pt x="2847112" y="601123"/>
                    <a:pt x="2679278" y="506205"/>
                    <a:pt x="2417404" y="576774"/>
                  </a:cubicBezTo>
                  <a:cubicBezTo>
                    <a:pt x="2155530" y="647343"/>
                    <a:pt x="2120525" y="537658"/>
                    <a:pt x="1921598" y="576774"/>
                  </a:cubicBezTo>
                  <a:cubicBezTo>
                    <a:pt x="1722671" y="615890"/>
                    <a:pt x="1574145" y="546254"/>
                    <a:pt x="1425792" y="576774"/>
                  </a:cubicBezTo>
                  <a:cubicBezTo>
                    <a:pt x="1277439" y="607294"/>
                    <a:pt x="1048401" y="527570"/>
                    <a:pt x="794767" y="576774"/>
                  </a:cubicBezTo>
                  <a:cubicBezTo>
                    <a:pt x="541133" y="625978"/>
                    <a:pt x="283924" y="558394"/>
                    <a:pt x="96131" y="576774"/>
                  </a:cubicBezTo>
                  <a:cubicBezTo>
                    <a:pt x="48192" y="587358"/>
                    <a:pt x="-8858" y="527621"/>
                    <a:pt x="0" y="480643"/>
                  </a:cubicBezTo>
                  <a:cubicBezTo>
                    <a:pt x="-14439" y="349945"/>
                    <a:pt x="21005" y="199522"/>
                    <a:pt x="0" y="96131"/>
                  </a:cubicBezTo>
                  <a:close/>
                </a:path>
              </a:pathLst>
            </a:custGeom>
            <a:solidFill>
              <a:srgbClr val="ABE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31" name="Rectangle 30"/>
            <p:cNvSpPr/>
            <p:nvPr/>
          </p:nvSpPr>
          <p:spPr>
            <a:xfrm>
              <a:off x="8342610" y="208778"/>
              <a:ext cx="279275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panose="020B0604020202020204"/>
                </a:rPr>
                <a:t>Cùng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panose="020B0604020202020204"/>
                </a:rPr>
                <a:t> chia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panose="020B0604020202020204"/>
                </a:rPr>
                <a:t>đoạn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sp>
        <p:nvSpPr>
          <p:cNvPr id="32" name="Teardrop 31"/>
          <p:cNvSpPr/>
          <p:nvPr/>
        </p:nvSpPr>
        <p:spPr>
          <a:xfrm>
            <a:off x="403467" y="136119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1</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endParaRPr>
          </a:p>
        </p:txBody>
      </p:sp>
      <p:sp>
        <p:nvSpPr>
          <p:cNvPr id="33" name="Teardrop 32"/>
          <p:cNvSpPr/>
          <p:nvPr/>
        </p:nvSpPr>
        <p:spPr>
          <a:xfrm>
            <a:off x="434901" y="3874491"/>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2</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endParaRPr>
          </a:p>
        </p:txBody>
      </p:sp>
      <p:sp>
        <p:nvSpPr>
          <p:cNvPr id="34" name="Teardrop 33"/>
          <p:cNvSpPr/>
          <p:nvPr/>
        </p:nvSpPr>
        <p:spPr>
          <a:xfrm>
            <a:off x="5722145" y="1253379"/>
            <a:ext cx="520562"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3</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endParaRPr>
          </a:p>
        </p:txBody>
      </p:sp>
      <p:sp>
        <p:nvSpPr>
          <p:cNvPr id="35" name="Teardrop 34"/>
          <p:cNvSpPr/>
          <p:nvPr/>
        </p:nvSpPr>
        <p:spPr>
          <a:xfrm>
            <a:off x="5788409" y="3651745"/>
            <a:ext cx="560167"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4</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endParaRPr>
          </a:p>
        </p:txBody>
      </p:sp>
      <p:grpSp>
        <p:nvGrpSpPr>
          <p:cNvPr id="36" name="Group 35"/>
          <p:cNvGrpSpPr/>
          <p:nvPr/>
        </p:nvGrpSpPr>
        <p:grpSpPr>
          <a:xfrm>
            <a:off x="299319" y="108544"/>
            <a:ext cx="3572757" cy="584775"/>
            <a:chOff x="8012784" y="208778"/>
            <a:chExt cx="3572757" cy="584775"/>
          </a:xfrm>
        </p:grpSpPr>
        <p:sp>
          <p:nvSpPr>
            <p:cNvPr id="37" name="Rectangle: Rounded Corners 43"/>
            <p:cNvSpPr/>
            <p:nvPr/>
          </p:nvSpPr>
          <p:spPr>
            <a:xfrm>
              <a:off x="8012784" y="208778"/>
              <a:ext cx="3572757" cy="576774"/>
            </a:xfrm>
            <a:custGeom>
              <a:avLst/>
              <a:gdLst>
                <a:gd name="connsiteX0" fmla="*/ 0 w 3572757"/>
                <a:gd name="connsiteY0" fmla="*/ 96131 h 576774"/>
                <a:gd name="connsiteX1" fmla="*/ 96131 w 3572757"/>
                <a:gd name="connsiteY1" fmla="*/ 0 h 576774"/>
                <a:gd name="connsiteX2" fmla="*/ 727157 w 3572757"/>
                <a:gd name="connsiteY2" fmla="*/ 0 h 576774"/>
                <a:gd name="connsiteX3" fmla="*/ 1290573 w 3572757"/>
                <a:gd name="connsiteY3" fmla="*/ 0 h 576774"/>
                <a:gd name="connsiteX4" fmla="*/ 1853988 w 3572757"/>
                <a:gd name="connsiteY4" fmla="*/ 0 h 576774"/>
                <a:gd name="connsiteX5" fmla="*/ 2315989 w 3572757"/>
                <a:gd name="connsiteY5" fmla="*/ 0 h 576774"/>
                <a:gd name="connsiteX6" fmla="*/ 2811795 w 3572757"/>
                <a:gd name="connsiteY6" fmla="*/ 0 h 576774"/>
                <a:gd name="connsiteX7" fmla="*/ 3476626 w 3572757"/>
                <a:gd name="connsiteY7" fmla="*/ 0 h 576774"/>
                <a:gd name="connsiteX8" fmla="*/ 3572757 w 3572757"/>
                <a:gd name="connsiteY8" fmla="*/ 96131 h 576774"/>
                <a:gd name="connsiteX9" fmla="*/ 3572757 w 3572757"/>
                <a:gd name="connsiteY9" fmla="*/ 480643 h 576774"/>
                <a:gd name="connsiteX10" fmla="*/ 3476626 w 3572757"/>
                <a:gd name="connsiteY10" fmla="*/ 576774 h 576774"/>
                <a:gd name="connsiteX11" fmla="*/ 2913210 w 3572757"/>
                <a:gd name="connsiteY11" fmla="*/ 576774 h 576774"/>
                <a:gd name="connsiteX12" fmla="*/ 2282184 w 3572757"/>
                <a:gd name="connsiteY12" fmla="*/ 576774 h 576774"/>
                <a:gd name="connsiteX13" fmla="*/ 1786379 w 3572757"/>
                <a:gd name="connsiteY13" fmla="*/ 576774 h 576774"/>
                <a:gd name="connsiteX14" fmla="*/ 1189158 w 3572757"/>
                <a:gd name="connsiteY14" fmla="*/ 576774 h 576774"/>
                <a:gd name="connsiteX15" fmla="*/ 693352 w 3572757"/>
                <a:gd name="connsiteY15" fmla="*/ 576774 h 576774"/>
                <a:gd name="connsiteX16" fmla="*/ 96131 w 3572757"/>
                <a:gd name="connsiteY16" fmla="*/ 576774 h 576774"/>
                <a:gd name="connsiteX17" fmla="*/ 0 w 3572757"/>
                <a:gd name="connsiteY17" fmla="*/ 480643 h 576774"/>
                <a:gd name="connsiteX18" fmla="*/ 0 w 3572757"/>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72757" h="576774" fill="none" extrusionOk="0">
                  <a:moveTo>
                    <a:pt x="0" y="96131"/>
                  </a:moveTo>
                  <a:cubicBezTo>
                    <a:pt x="8469" y="51660"/>
                    <a:pt x="47925" y="5020"/>
                    <a:pt x="96131" y="0"/>
                  </a:cubicBezTo>
                  <a:cubicBezTo>
                    <a:pt x="250900" y="-62627"/>
                    <a:pt x="567787" y="13198"/>
                    <a:pt x="727157" y="0"/>
                  </a:cubicBezTo>
                  <a:cubicBezTo>
                    <a:pt x="886527" y="-13198"/>
                    <a:pt x="1176442" y="18637"/>
                    <a:pt x="1290573" y="0"/>
                  </a:cubicBezTo>
                  <a:cubicBezTo>
                    <a:pt x="1404704" y="-18637"/>
                    <a:pt x="1596006" y="25003"/>
                    <a:pt x="1853988" y="0"/>
                  </a:cubicBezTo>
                  <a:cubicBezTo>
                    <a:pt x="2111970" y="-25003"/>
                    <a:pt x="2172053" y="22815"/>
                    <a:pt x="2315989" y="0"/>
                  </a:cubicBezTo>
                  <a:cubicBezTo>
                    <a:pt x="2459925" y="-22815"/>
                    <a:pt x="2627468" y="13350"/>
                    <a:pt x="2811795" y="0"/>
                  </a:cubicBezTo>
                  <a:cubicBezTo>
                    <a:pt x="2996122" y="-13350"/>
                    <a:pt x="3276622" y="56263"/>
                    <a:pt x="3476626" y="0"/>
                  </a:cubicBezTo>
                  <a:cubicBezTo>
                    <a:pt x="3524702" y="8190"/>
                    <a:pt x="3581988" y="53047"/>
                    <a:pt x="3572757" y="96131"/>
                  </a:cubicBezTo>
                  <a:cubicBezTo>
                    <a:pt x="3609893" y="223006"/>
                    <a:pt x="3528231" y="304039"/>
                    <a:pt x="3572757" y="480643"/>
                  </a:cubicBezTo>
                  <a:cubicBezTo>
                    <a:pt x="3584980" y="525022"/>
                    <a:pt x="3538380" y="570867"/>
                    <a:pt x="3476626" y="576774"/>
                  </a:cubicBezTo>
                  <a:cubicBezTo>
                    <a:pt x="3355987" y="630682"/>
                    <a:pt x="3142325" y="511945"/>
                    <a:pt x="2913210" y="576774"/>
                  </a:cubicBezTo>
                  <a:cubicBezTo>
                    <a:pt x="2684095" y="641603"/>
                    <a:pt x="2586742" y="571366"/>
                    <a:pt x="2282184" y="576774"/>
                  </a:cubicBezTo>
                  <a:cubicBezTo>
                    <a:pt x="1977626" y="582182"/>
                    <a:pt x="1910606" y="532616"/>
                    <a:pt x="1786379" y="576774"/>
                  </a:cubicBezTo>
                  <a:cubicBezTo>
                    <a:pt x="1662152" y="620932"/>
                    <a:pt x="1391144" y="513694"/>
                    <a:pt x="1189158" y="576774"/>
                  </a:cubicBezTo>
                  <a:cubicBezTo>
                    <a:pt x="987172" y="639854"/>
                    <a:pt x="936968" y="548283"/>
                    <a:pt x="693352" y="576774"/>
                  </a:cubicBezTo>
                  <a:cubicBezTo>
                    <a:pt x="449736" y="605265"/>
                    <a:pt x="373650" y="554388"/>
                    <a:pt x="96131" y="576774"/>
                  </a:cubicBezTo>
                  <a:cubicBezTo>
                    <a:pt x="31053" y="579273"/>
                    <a:pt x="-212" y="543239"/>
                    <a:pt x="0" y="480643"/>
                  </a:cubicBezTo>
                  <a:cubicBezTo>
                    <a:pt x="-2852" y="366264"/>
                    <a:pt x="31056" y="237213"/>
                    <a:pt x="0" y="96131"/>
                  </a:cubicBezTo>
                  <a:close/>
                </a:path>
                <a:path w="3572757" h="576774" stroke="0" extrusionOk="0">
                  <a:moveTo>
                    <a:pt x="0" y="96131"/>
                  </a:moveTo>
                  <a:cubicBezTo>
                    <a:pt x="-10612" y="39904"/>
                    <a:pt x="48631" y="4257"/>
                    <a:pt x="96131" y="0"/>
                  </a:cubicBezTo>
                  <a:cubicBezTo>
                    <a:pt x="366268" y="-2230"/>
                    <a:pt x="476669" y="60306"/>
                    <a:pt x="693352" y="0"/>
                  </a:cubicBezTo>
                  <a:cubicBezTo>
                    <a:pt x="910035" y="-60306"/>
                    <a:pt x="1011022" y="23872"/>
                    <a:pt x="1290573" y="0"/>
                  </a:cubicBezTo>
                  <a:cubicBezTo>
                    <a:pt x="1570124" y="-23872"/>
                    <a:pt x="1745020" y="38046"/>
                    <a:pt x="1887793" y="0"/>
                  </a:cubicBezTo>
                  <a:cubicBezTo>
                    <a:pt x="2030566" y="-38046"/>
                    <a:pt x="2241298" y="66060"/>
                    <a:pt x="2518819" y="0"/>
                  </a:cubicBezTo>
                  <a:cubicBezTo>
                    <a:pt x="2796340" y="-66060"/>
                    <a:pt x="3028311" y="44504"/>
                    <a:pt x="3476626" y="0"/>
                  </a:cubicBezTo>
                  <a:cubicBezTo>
                    <a:pt x="3542162" y="6400"/>
                    <a:pt x="3563414" y="44706"/>
                    <a:pt x="3572757" y="96131"/>
                  </a:cubicBezTo>
                  <a:cubicBezTo>
                    <a:pt x="3585391" y="178573"/>
                    <a:pt x="3530017" y="384324"/>
                    <a:pt x="3572757" y="480643"/>
                  </a:cubicBezTo>
                  <a:cubicBezTo>
                    <a:pt x="3577024" y="521047"/>
                    <a:pt x="3520571" y="581268"/>
                    <a:pt x="3476626" y="576774"/>
                  </a:cubicBezTo>
                  <a:cubicBezTo>
                    <a:pt x="3321876" y="591717"/>
                    <a:pt x="3182138" y="552425"/>
                    <a:pt x="3014625" y="576774"/>
                  </a:cubicBezTo>
                  <a:cubicBezTo>
                    <a:pt x="2847112" y="601123"/>
                    <a:pt x="2679278" y="506205"/>
                    <a:pt x="2417404" y="576774"/>
                  </a:cubicBezTo>
                  <a:cubicBezTo>
                    <a:pt x="2155530" y="647343"/>
                    <a:pt x="2120525" y="537658"/>
                    <a:pt x="1921598" y="576774"/>
                  </a:cubicBezTo>
                  <a:cubicBezTo>
                    <a:pt x="1722671" y="615890"/>
                    <a:pt x="1574145" y="546254"/>
                    <a:pt x="1425792" y="576774"/>
                  </a:cubicBezTo>
                  <a:cubicBezTo>
                    <a:pt x="1277439" y="607294"/>
                    <a:pt x="1048401" y="527570"/>
                    <a:pt x="794767" y="576774"/>
                  </a:cubicBezTo>
                  <a:cubicBezTo>
                    <a:pt x="541133" y="625978"/>
                    <a:pt x="283924" y="558394"/>
                    <a:pt x="96131" y="576774"/>
                  </a:cubicBezTo>
                  <a:cubicBezTo>
                    <a:pt x="48192" y="587358"/>
                    <a:pt x="-8858" y="527621"/>
                    <a:pt x="0" y="480643"/>
                  </a:cubicBezTo>
                  <a:cubicBezTo>
                    <a:pt x="-14439" y="349945"/>
                    <a:pt x="21005" y="199522"/>
                    <a:pt x="0" y="96131"/>
                  </a:cubicBezTo>
                  <a:close/>
                </a:path>
              </a:pathLst>
            </a:custGeom>
            <a:solidFill>
              <a:srgbClr val="ABE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38" name="Rectangle 37"/>
            <p:cNvSpPr/>
            <p:nvPr/>
          </p:nvSpPr>
          <p:spPr>
            <a:xfrm>
              <a:off x="8135023" y="208778"/>
              <a:ext cx="3207929"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1" dirty="0" err="1">
                  <a:solidFill>
                    <a:prstClr val="black"/>
                  </a:solidFill>
                  <a:latin typeface="Calibri" panose="020F0502020204030204" pitchFamily="34" charset="0"/>
                  <a:cs typeface="Calibri" panose="020F0502020204030204" pitchFamily="34" charset="0"/>
                  <a:sym typeface="Arial" panose="020B0604020202020204"/>
                </a:rPr>
                <a:t>Đọc</a:t>
              </a:r>
              <a:r>
                <a:rPr lang="en-US" sz="3200" b="1" dirty="0">
                  <a:solidFill>
                    <a:prstClr val="black"/>
                  </a:solidFill>
                  <a:latin typeface="Calibri" panose="020F0502020204030204" pitchFamily="34" charset="0"/>
                  <a:cs typeface="Calibri" panose="020F0502020204030204" pitchFamily="34" charset="0"/>
                  <a:sym typeface="Arial" panose="020B0604020202020204"/>
                </a:rPr>
                <a:t> </a:t>
              </a:r>
              <a:r>
                <a:rPr lang="en-US" sz="3200" b="1" dirty="0" err="1">
                  <a:solidFill>
                    <a:prstClr val="black"/>
                  </a:solidFill>
                  <a:latin typeface="Calibri" panose="020F0502020204030204" pitchFamily="34" charset="0"/>
                  <a:cs typeface="Calibri" panose="020F0502020204030204" pitchFamily="34" charset="0"/>
                  <a:sym typeface="Arial" panose="020B0604020202020204"/>
                </a:rPr>
                <a:t>nối</a:t>
              </a:r>
              <a:r>
                <a:rPr lang="en-US" sz="3200" b="1" dirty="0">
                  <a:solidFill>
                    <a:prstClr val="black"/>
                  </a:solidFill>
                  <a:latin typeface="Calibri" panose="020F0502020204030204" pitchFamily="34" charset="0"/>
                  <a:cs typeface="Calibri" panose="020F0502020204030204" pitchFamily="34" charset="0"/>
                  <a:sym typeface="Arial" panose="020B0604020202020204"/>
                </a:rPr>
                <a:t> </a:t>
              </a:r>
              <a:r>
                <a:rPr lang="en-US" sz="3200" b="1" dirty="0" err="1">
                  <a:solidFill>
                    <a:prstClr val="black"/>
                  </a:solidFill>
                  <a:latin typeface="Calibri" panose="020F0502020204030204" pitchFamily="34" charset="0"/>
                  <a:cs typeface="Calibri" panose="020F0502020204030204" pitchFamily="34" charset="0"/>
                  <a:sym typeface="Arial" panose="020B0604020202020204"/>
                </a:rPr>
                <a:t>tiếp</a:t>
              </a:r>
              <a:r>
                <a:rPr lang="en-US" sz="3200" b="1" dirty="0">
                  <a:solidFill>
                    <a:prstClr val="black"/>
                  </a:solidFill>
                  <a:latin typeface="Calibri" panose="020F0502020204030204" pitchFamily="34" charset="0"/>
                  <a:cs typeface="Calibri" panose="020F0502020204030204" pitchFamily="34" charset="0"/>
                  <a:sym typeface="Arial" panose="020B0604020202020204"/>
                </a:rPr>
                <a:t> </a:t>
              </a:r>
              <a:r>
                <a:rPr lang="en-US" sz="3200" b="1" dirty="0" err="1">
                  <a:solidFill>
                    <a:prstClr val="black"/>
                  </a:solidFill>
                  <a:latin typeface="Calibri" panose="020F0502020204030204" pitchFamily="34" charset="0"/>
                  <a:cs typeface="Calibri" panose="020F0502020204030204" pitchFamily="34" charset="0"/>
                  <a:sym typeface="Arial" panose="020B0604020202020204"/>
                </a:rPr>
                <a:t>đoạn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checkerboard(across)">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checkerboard(across)">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checkerboard(across)">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checkerboard(across)">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down)">
                                      <p:cBhvr>
                                        <p:cTn id="3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165860" y="1144905"/>
            <a:ext cx="10856595" cy="3476625"/>
          </a:xfrm>
          <a:prstGeom prst="rect">
            <a:avLst/>
          </a:prstGeom>
          <a:noFill/>
          <a:ln w="9525">
            <a:noFill/>
          </a:ln>
        </p:spPr>
        <p:txBody>
          <a:bodyPr wrap="square">
            <a:spAutoFit/>
          </a:bodyPr>
          <a:p>
            <a:pPr indent="0" algn="ctr"/>
            <a:r>
              <a:rPr lang="en-US" sz="6000" b="1">
                <a:solidFill>
                  <a:srgbClr val="FF0000"/>
                </a:solidFill>
                <a:latin typeface="Times New Roman" panose="02020603050405020304" pitchFamily="18" charset="0"/>
                <a:cs typeface="Calibri" panose="020F0502020204030204" pitchFamily="34" charset="0"/>
              </a:rPr>
              <a:t>Giao việc</a:t>
            </a:r>
            <a:endParaRPr lang="en-US" sz="6000" b="1">
              <a:solidFill>
                <a:srgbClr val="FF0000"/>
              </a:solidFill>
              <a:latin typeface="Times New Roman" panose="02020603050405020304" pitchFamily="18" charset="0"/>
              <a:cs typeface="Calibri" panose="020F0502020204030204" pitchFamily="34" charset="0"/>
            </a:endParaRPr>
          </a:p>
          <a:p>
            <a:pPr indent="0"/>
            <a:r>
              <a:rPr lang="en-US" sz="4000" b="1">
                <a:solidFill>
                  <a:srgbClr val="000000"/>
                </a:solidFill>
                <a:latin typeface="Times New Roman" panose="02020603050405020304" pitchFamily="18" charset="0"/>
                <a:cs typeface="Calibri" panose="020F0502020204030204" pitchFamily="34" charset="0"/>
              </a:rPr>
              <a:t>Việc 1: Đọc nối tiếp từng câu, phát hiện từ khó đọc, đọc dễ lẫn.  Việc 2: Đọc nối tiếp đoạn, phát hiện câu dài và giải nghĩa từ khó.</a:t>
            </a:r>
            <a:endParaRPr lang="en-US" sz="4000" b="1">
              <a:solidFill>
                <a:srgbClr val="000000"/>
              </a:solidFill>
              <a:latin typeface="Times New Roman" panose="02020603050405020304" pitchFamily="18"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7" name="组合 6"/>
          <p:cNvGrpSpPr/>
          <p:nvPr/>
        </p:nvGrpSpPr>
        <p:grpSpPr>
          <a:xfrm flipH="1">
            <a:off x="0" y="2601686"/>
            <a:ext cx="4548283" cy="4256314"/>
            <a:chOff x="-139570" y="2601686"/>
            <a:chExt cx="4548283" cy="4256314"/>
          </a:xfrm>
        </p:grpSpPr>
        <p:pic>
          <p:nvPicPr>
            <p:cNvPr id="5" name="图片 4"/>
            <p:cNvPicPr>
              <a:picLocks noChangeAspect="1"/>
            </p:cNvPicPr>
            <p:nvPr/>
          </p:nvPicPr>
          <p:blipFill rotWithShape="1">
            <a:blip r:embed="rId2">
              <a:extLst>
                <a:ext uri="{28A0092B-C50C-407E-A947-70E740481C1C}">
                  <a14:useLocalDpi xmlns:a14="http://schemas.microsoft.com/office/drawing/2010/main" val="0"/>
                </a:ext>
              </a:extLst>
            </a:blip>
            <a:srcRect l="5206" t="12656" r="70594" b="58889"/>
            <a:stretch>
              <a:fillRect/>
            </a:stretch>
          </p:blipFill>
          <p:spPr>
            <a:xfrm flipH="1">
              <a:off x="808265" y="4256314"/>
              <a:ext cx="2302329" cy="2601686"/>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7698" r="82" b="58889"/>
            <a:stretch>
              <a:fillRect/>
            </a:stretch>
          </p:blipFill>
          <p:spPr>
            <a:xfrm>
              <a:off x="-139570" y="2601686"/>
              <a:ext cx="4548283" cy="4256313"/>
            </a:xfrm>
            <a:prstGeom prst="rect">
              <a:avLst/>
            </a:prstGeom>
          </p:spPr>
        </p:pic>
      </p:grpSp>
      <p:sp>
        <p:nvSpPr>
          <p:cNvPr id="14" name="Rectangle: Rounded Corners 43"/>
          <p:cNvSpPr/>
          <p:nvPr/>
        </p:nvSpPr>
        <p:spPr>
          <a:xfrm>
            <a:off x="1475102" y="275289"/>
            <a:ext cx="4044892" cy="576774"/>
          </a:xfrm>
          <a:custGeom>
            <a:avLst/>
            <a:gdLst>
              <a:gd name="connsiteX0" fmla="*/ 0 w 4044892"/>
              <a:gd name="connsiteY0" fmla="*/ 96131 h 576774"/>
              <a:gd name="connsiteX1" fmla="*/ 96131 w 4044892"/>
              <a:gd name="connsiteY1" fmla="*/ 0 h 576774"/>
              <a:gd name="connsiteX2" fmla="*/ 685033 w 4044892"/>
              <a:gd name="connsiteY2" fmla="*/ 0 h 576774"/>
              <a:gd name="connsiteX3" fmla="*/ 1119830 w 4044892"/>
              <a:gd name="connsiteY3" fmla="*/ 0 h 576774"/>
              <a:gd name="connsiteX4" fmla="*/ 1593153 w 4044892"/>
              <a:gd name="connsiteY4" fmla="*/ 0 h 576774"/>
              <a:gd name="connsiteX5" fmla="*/ 2027950 w 4044892"/>
              <a:gd name="connsiteY5" fmla="*/ 0 h 576774"/>
              <a:gd name="connsiteX6" fmla="*/ 2501273 w 4044892"/>
              <a:gd name="connsiteY6" fmla="*/ 0 h 576774"/>
              <a:gd name="connsiteX7" fmla="*/ 3090175 w 4044892"/>
              <a:gd name="connsiteY7" fmla="*/ 0 h 576774"/>
              <a:gd name="connsiteX8" fmla="*/ 3948761 w 4044892"/>
              <a:gd name="connsiteY8" fmla="*/ 0 h 576774"/>
              <a:gd name="connsiteX9" fmla="*/ 4044892 w 4044892"/>
              <a:gd name="connsiteY9" fmla="*/ 96131 h 576774"/>
              <a:gd name="connsiteX10" fmla="*/ 4044892 w 4044892"/>
              <a:gd name="connsiteY10" fmla="*/ 480643 h 576774"/>
              <a:gd name="connsiteX11" fmla="*/ 3948761 w 4044892"/>
              <a:gd name="connsiteY11" fmla="*/ 576774 h 576774"/>
              <a:gd name="connsiteX12" fmla="*/ 3359859 w 4044892"/>
              <a:gd name="connsiteY12" fmla="*/ 576774 h 576774"/>
              <a:gd name="connsiteX13" fmla="*/ 2886536 w 4044892"/>
              <a:gd name="connsiteY13" fmla="*/ 576774 h 576774"/>
              <a:gd name="connsiteX14" fmla="*/ 2413213 w 4044892"/>
              <a:gd name="connsiteY14" fmla="*/ 576774 h 576774"/>
              <a:gd name="connsiteX15" fmla="*/ 1785784 w 4044892"/>
              <a:gd name="connsiteY15" fmla="*/ 576774 h 576774"/>
              <a:gd name="connsiteX16" fmla="*/ 1196882 w 4044892"/>
              <a:gd name="connsiteY16" fmla="*/ 576774 h 576774"/>
              <a:gd name="connsiteX17" fmla="*/ 762086 w 4044892"/>
              <a:gd name="connsiteY17" fmla="*/ 576774 h 576774"/>
              <a:gd name="connsiteX18" fmla="*/ 96131 w 4044892"/>
              <a:gd name="connsiteY18" fmla="*/ 576774 h 576774"/>
              <a:gd name="connsiteX19" fmla="*/ 0 w 4044892"/>
              <a:gd name="connsiteY19" fmla="*/ 480643 h 576774"/>
              <a:gd name="connsiteX20" fmla="*/ 0 w 4044892"/>
              <a:gd name="connsiteY20"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4892" h="576774" fill="none" extrusionOk="0">
                <a:moveTo>
                  <a:pt x="0" y="96131"/>
                </a:moveTo>
                <a:cubicBezTo>
                  <a:pt x="-8140" y="56073"/>
                  <a:pt x="45648" y="3238"/>
                  <a:pt x="96131" y="0"/>
                </a:cubicBezTo>
                <a:cubicBezTo>
                  <a:pt x="257167" y="-59121"/>
                  <a:pt x="527064" y="46424"/>
                  <a:pt x="685033" y="0"/>
                </a:cubicBezTo>
                <a:cubicBezTo>
                  <a:pt x="843002" y="-46424"/>
                  <a:pt x="1006457" y="33224"/>
                  <a:pt x="1119830" y="0"/>
                </a:cubicBezTo>
                <a:cubicBezTo>
                  <a:pt x="1233203" y="-33224"/>
                  <a:pt x="1442782" y="31254"/>
                  <a:pt x="1593153" y="0"/>
                </a:cubicBezTo>
                <a:cubicBezTo>
                  <a:pt x="1743524" y="-31254"/>
                  <a:pt x="1911854" y="47879"/>
                  <a:pt x="2027950" y="0"/>
                </a:cubicBezTo>
                <a:cubicBezTo>
                  <a:pt x="2144046" y="-47879"/>
                  <a:pt x="2314085" y="22"/>
                  <a:pt x="2501273" y="0"/>
                </a:cubicBezTo>
                <a:cubicBezTo>
                  <a:pt x="2688461" y="-22"/>
                  <a:pt x="2941582" y="35268"/>
                  <a:pt x="3090175" y="0"/>
                </a:cubicBezTo>
                <a:cubicBezTo>
                  <a:pt x="3238768" y="-35268"/>
                  <a:pt x="3772374" y="52776"/>
                  <a:pt x="3948761" y="0"/>
                </a:cubicBezTo>
                <a:cubicBezTo>
                  <a:pt x="4014076" y="-8713"/>
                  <a:pt x="4053554" y="37132"/>
                  <a:pt x="4044892" y="96131"/>
                </a:cubicBezTo>
                <a:cubicBezTo>
                  <a:pt x="4045443" y="181108"/>
                  <a:pt x="4023553" y="371448"/>
                  <a:pt x="4044892" y="480643"/>
                </a:cubicBezTo>
                <a:cubicBezTo>
                  <a:pt x="4059324" y="540218"/>
                  <a:pt x="4010006" y="576508"/>
                  <a:pt x="3948761" y="576774"/>
                </a:cubicBezTo>
                <a:cubicBezTo>
                  <a:pt x="3782526" y="577013"/>
                  <a:pt x="3653256" y="507733"/>
                  <a:pt x="3359859" y="576774"/>
                </a:cubicBezTo>
                <a:cubicBezTo>
                  <a:pt x="3066462" y="645815"/>
                  <a:pt x="3022359" y="543505"/>
                  <a:pt x="2886536" y="576774"/>
                </a:cubicBezTo>
                <a:cubicBezTo>
                  <a:pt x="2750713" y="610043"/>
                  <a:pt x="2606009" y="524039"/>
                  <a:pt x="2413213" y="576774"/>
                </a:cubicBezTo>
                <a:cubicBezTo>
                  <a:pt x="2220417" y="629509"/>
                  <a:pt x="2008452" y="558115"/>
                  <a:pt x="1785784" y="576774"/>
                </a:cubicBezTo>
                <a:cubicBezTo>
                  <a:pt x="1563116" y="595433"/>
                  <a:pt x="1356913" y="530015"/>
                  <a:pt x="1196882" y="576774"/>
                </a:cubicBezTo>
                <a:cubicBezTo>
                  <a:pt x="1036851" y="623533"/>
                  <a:pt x="939543" y="567185"/>
                  <a:pt x="762086" y="576774"/>
                </a:cubicBezTo>
                <a:cubicBezTo>
                  <a:pt x="584629" y="586363"/>
                  <a:pt x="260967" y="550831"/>
                  <a:pt x="96131" y="576774"/>
                </a:cubicBezTo>
                <a:cubicBezTo>
                  <a:pt x="45538" y="586342"/>
                  <a:pt x="2514" y="547905"/>
                  <a:pt x="0" y="480643"/>
                </a:cubicBezTo>
                <a:cubicBezTo>
                  <a:pt x="-4920" y="352455"/>
                  <a:pt x="37080" y="253474"/>
                  <a:pt x="0" y="96131"/>
                </a:cubicBezTo>
                <a:close/>
              </a:path>
              <a:path w="4044892" h="576774" stroke="0" extrusionOk="0">
                <a:moveTo>
                  <a:pt x="0" y="96131"/>
                </a:moveTo>
                <a:cubicBezTo>
                  <a:pt x="-10612" y="39904"/>
                  <a:pt x="48631" y="4257"/>
                  <a:pt x="96131" y="0"/>
                </a:cubicBezTo>
                <a:cubicBezTo>
                  <a:pt x="318512" y="-49139"/>
                  <a:pt x="391106" y="13158"/>
                  <a:pt x="685033" y="0"/>
                </a:cubicBezTo>
                <a:cubicBezTo>
                  <a:pt x="978960" y="-13158"/>
                  <a:pt x="999142" y="6882"/>
                  <a:pt x="1273935" y="0"/>
                </a:cubicBezTo>
                <a:cubicBezTo>
                  <a:pt x="1548728" y="-6882"/>
                  <a:pt x="1628503" y="58843"/>
                  <a:pt x="1862837" y="0"/>
                </a:cubicBezTo>
                <a:cubicBezTo>
                  <a:pt x="2097171" y="-58843"/>
                  <a:pt x="2364469" y="4375"/>
                  <a:pt x="2490265" y="0"/>
                </a:cubicBezTo>
                <a:cubicBezTo>
                  <a:pt x="2616061" y="-4375"/>
                  <a:pt x="2830087" y="4510"/>
                  <a:pt x="2963588" y="0"/>
                </a:cubicBezTo>
                <a:cubicBezTo>
                  <a:pt x="3097089" y="-4510"/>
                  <a:pt x="3742808" y="9331"/>
                  <a:pt x="3948761" y="0"/>
                </a:cubicBezTo>
                <a:cubicBezTo>
                  <a:pt x="4003916" y="421"/>
                  <a:pt x="4036784" y="39015"/>
                  <a:pt x="4044892" y="96131"/>
                </a:cubicBezTo>
                <a:cubicBezTo>
                  <a:pt x="4066604" y="278004"/>
                  <a:pt x="3999698" y="389016"/>
                  <a:pt x="4044892" y="480643"/>
                </a:cubicBezTo>
                <a:cubicBezTo>
                  <a:pt x="4049369" y="545122"/>
                  <a:pt x="4005314" y="579243"/>
                  <a:pt x="3948761" y="576774"/>
                </a:cubicBezTo>
                <a:cubicBezTo>
                  <a:pt x="3737471" y="586636"/>
                  <a:pt x="3511493" y="516646"/>
                  <a:pt x="3359859" y="576774"/>
                </a:cubicBezTo>
                <a:cubicBezTo>
                  <a:pt x="3208225" y="636902"/>
                  <a:pt x="3054343" y="520388"/>
                  <a:pt x="2886536" y="576774"/>
                </a:cubicBezTo>
                <a:cubicBezTo>
                  <a:pt x="2718729" y="633160"/>
                  <a:pt x="2627006" y="554904"/>
                  <a:pt x="2413213" y="576774"/>
                </a:cubicBezTo>
                <a:cubicBezTo>
                  <a:pt x="2199420" y="598644"/>
                  <a:pt x="2033147" y="543484"/>
                  <a:pt x="1785784" y="576774"/>
                </a:cubicBezTo>
                <a:cubicBezTo>
                  <a:pt x="1538421" y="610064"/>
                  <a:pt x="1343410" y="548757"/>
                  <a:pt x="1158356" y="576774"/>
                </a:cubicBezTo>
                <a:cubicBezTo>
                  <a:pt x="973302" y="604791"/>
                  <a:pt x="793803" y="521794"/>
                  <a:pt x="646507" y="576774"/>
                </a:cubicBezTo>
                <a:cubicBezTo>
                  <a:pt x="499211" y="631754"/>
                  <a:pt x="355638" y="515836"/>
                  <a:pt x="96131" y="576774"/>
                </a:cubicBezTo>
                <a:cubicBezTo>
                  <a:pt x="50912" y="572759"/>
                  <a:pt x="-732" y="521899"/>
                  <a:pt x="0" y="480643"/>
                </a:cubicBezTo>
                <a:cubicBezTo>
                  <a:pt x="-15916" y="303527"/>
                  <a:pt x="26835" y="281731"/>
                  <a:pt x="0" y="96131"/>
                </a:cubicBezTo>
                <a:close/>
              </a:path>
            </a:pathLst>
          </a:cu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5" name="Rectangle 14"/>
          <p:cNvSpPr/>
          <p:nvPr/>
        </p:nvSpPr>
        <p:spPr>
          <a:xfrm>
            <a:off x="-517258" y="236386"/>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panose="020B0604020202020204"/>
              </a:rPr>
              <a:t>Luyện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panose="020B0604020202020204"/>
              </a:rPr>
              <a:t>đọc</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panose="020B0604020202020204"/>
              </a:rPr>
              <a:t>nhóm</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panose="020B0604020202020204"/>
            </a:endParaRPr>
          </a:p>
        </p:txBody>
      </p:sp>
      <p:pic>
        <p:nvPicPr>
          <p:cNvPr id="18" name="Picture 17"/>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800674" y="236386"/>
            <a:ext cx="614857" cy="686352"/>
          </a:xfrm>
          <a:prstGeom prst="rect">
            <a:avLst/>
          </a:prstGeom>
        </p:spPr>
      </p:pic>
      <p:grpSp>
        <p:nvGrpSpPr>
          <p:cNvPr id="19" name="Group 18"/>
          <p:cNvGrpSpPr/>
          <p:nvPr/>
        </p:nvGrpSpPr>
        <p:grpSpPr>
          <a:xfrm rot="260226">
            <a:off x="3006033" y="4576535"/>
            <a:ext cx="5027923" cy="1987651"/>
            <a:chOff x="561349" y="4544613"/>
            <a:chExt cx="4171068" cy="1648917"/>
          </a:xfrm>
        </p:grpSpPr>
        <p:pic>
          <p:nvPicPr>
            <p:cNvPr id="20" name="Picture 19"/>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a:fillRect/>
            </a:stretch>
          </p:blipFill>
          <p:spPr>
            <a:xfrm rot="20862508">
              <a:off x="561349" y="4820325"/>
              <a:ext cx="1168923" cy="1373205"/>
            </a:xfrm>
            <a:prstGeom prst="rect">
              <a:avLst/>
            </a:prstGeom>
          </p:spPr>
        </p:pic>
        <p:pic>
          <p:nvPicPr>
            <p:cNvPr id="21" name="Picture 20"/>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a:fillRect/>
            </a:stretch>
          </p:blipFill>
          <p:spPr>
            <a:xfrm rot="21392206">
              <a:off x="3563494" y="4544613"/>
              <a:ext cx="1168923" cy="1373205"/>
            </a:xfrm>
            <a:prstGeom prst="rect">
              <a:avLst/>
            </a:prstGeom>
          </p:spPr>
        </p:pic>
        <p:pic>
          <p:nvPicPr>
            <p:cNvPr id="22" name="Picture 21"/>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a:fillRect/>
            </a:stretch>
          </p:blipFill>
          <p:spPr>
            <a:xfrm rot="21372641">
              <a:off x="2652857" y="4605800"/>
              <a:ext cx="1094593" cy="1373205"/>
            </a:xfrm>
            <a:prstGeom prst="rect">
              <a:avLst/>
            </a:prstGeom>
          </p:spPr>
        </p:pic>
        <p:pic>
          <p:nvPicPr>
            <p:cNvPr id="23" name="Picture 22"/>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a:fillRect/>
            </a:stretch>
          </p:blipFill>
          <p:spPr>
            <a:xfrm>
              <a:off x="1739819" y="4657649"/>
              <a:ext cx="1094593" cy="1373205"/>
            </a:xfrm>
            <a:prstGeom prst="rect">
              <a:avLst/>
            </a:prstGeom>
          </p:spPr>
        </p:pic>
      </p:grpSp>
      <p:pic>
        <p:nvPicPr>
          <p:cNvPr id="24" name="Picture 23"/>
          <p:cNvPicPr>
            <a:picLocks noChangeAspect="1"/>
          </p:cNvPicPr>
          <p:nvPr/>
        </p:nvPicPr>
        <p:blipFill>
          <a:blip r:embed="rId7"/>
          <a:stretch>
            <a:fillRect/>
          </a:stretch>
        </p:blipFill>
        <p:spPr>
          <a:xfrm>
            <a:off x="2823368" y="1289538"/>
            <a:ext cx="5776564" cy="2401042"/>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857765" y="1217747"/>
            <a:ext cx="4441516" cy="452310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Sớm nay em thức dậy</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Trời sáng tự bao giờ</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Mùa hè kì lạ chưa</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Mặt trời ưa dậy sớm.</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Nắng cho cây chóng lớn</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Cho hoa lá thêm màu</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Cho mình chơi thật lâu</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Ngày hè dài bất tận.</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4258198" y="198625"/>
            <a:ext cx="3969018" cy="1019122"/>
          </a:xfrm>
          <a:prstGeom prst="rect">
            <a:avLst/>
          </a:prstGeom>
        </p:spPr>
      </p:pic>
      <p:sp>
        <p:nvSpPr>
          <p:cNvPr id="13" name="Rectangle 12"/>
          <p:cNvSpPr/>
          <p:nvPr/>
        </p:nvSpPr>
        <p:spPr>
          <a:xfrm>
            <a:off x="6242707" y="1160597"/>
            <a:ext cx="4441516" cy="452310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Buổi chiều trôi thật chậm</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Mặt trời mải rong chơi</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Đủng đỉnh mãi chân trời</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Mà vẫn chưa lặn xuống.</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b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b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Mùa hè thật sung sướng</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Có nắng lại có kem</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Có những cơn gió êm</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Và ngày dài lấp lánh.</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2" name="TextBox 1"/>
          <p:cNvSpPr txBox="1"/>
          <p:nvPr/>
        </p:nvSpPr>
        <p:spPr>
          <a:xfrm>
            <a:off x="8227216" y="5627762"/>
            <a:ext cx="3333235"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Arial-Rounded" panose="020B0500000000000000" charset="0"/>
                <a:cs typeface="Arial-Rounded" panose="020B0500000000000000" charset="0"/>
              </a:rPr>
              <a:t>(</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Nguyễn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Quỳnh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 Mai)</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16" name="Teardrop 15"/>
          <p:cNvSpPr/>
          <p:nvPr/>
        </p:nvSpPr>
        <p:spPr>
          <a:xfrm>
            <a:off x="403467" y="136119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1</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endParaRPr>
          </a:p>
        </p:txBody>
      </p:sp>
      <p:sp>
        <p:nvSpPr>
          <p:cNvPr id="17" name="Teardrop 16"/>
          <p:cNvSpPr/>
          <p:nvPr/>
        </p:nvSpPr>
        <p:spPr>
          <a:xfrm>
            <a:off x="403467" y="379462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2</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endParaRPr>
          </a:p>
        </p:txBody>
      </p:sp>
      <p:sp>
        <p:nvSpPr>
          <p:cNvPr id="19" name="Teardrop 18"/>
          <p:cNvSpPr/>
          <p:nvPr/>
        </p:nvSpPr>
        <p:spPr>
          <a:xfrm>
            <a:off x="5868851" y="1259458"/>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3</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endParaRPr>
          </a:p>
        </p:txBody>
      </p:sp>
      <p:sp>
        <p:nvSpPr>
          <p:cNvPr id="20" name="Teardrop 19"/>
          <p:cNvSpPr/>
          <p:nvPr/>
        </p:nvSpPr>
        <p:spPr>
          <a:xfrm>
            <a:off x="5788409" y="3762375"/>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4</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7" name="组合 6"/>
          <p:cNvGrpSpPr/>
          <p:nvPr/>
        </p:nvGrpSpPr>
        <p:grpSpPr>
          <a:xfrm flipH="1">
            <a:off x="0" y="2601686"/>
            <a:ext cx="4548283" cy="4256314"/>
            <a:chOff x="-139570" y="2601686"/>
            <a:chExt cx="4548283" cy="4256314"/>
          </a:xfrm>
        </p:grpSpPr>
        <p:pic>
          <p:nvPicPr>
            <p:cNvPr id="5" name="图片 4"/>
            <p:cNvPicPr>
              <a:picLocks noChangeAspect="1"/>
            </p:cNvPicPr>
            <p:nvPr/>
          </p:nvPicPr>
          <p:blipFill rotWithShape="1">
            <a:blip r:embed="rId2">
              <a:extLst>
                <a:ext uri="{28A0092B-C50C-407E-A947-70E740481C1C}">
                  <a14:useLocalDpi xmlns:a14="http://schemas.microsoft.com/office/drawing/2010/main" val="0"/>
                </a:ext>
              </a:extLst>
            </a:blip>
            <a:srcRect l="5206" t="12656" r="70594" b="58889"/>
            <a:stretch>
              <a:fillRect/>
            </a:stretch>
          </p:blipFill>
          <p:spPr>
            <a:xfrm flipH="1">
              <a:off x="808265" y="4256314"/>
              <a:ext cx="2302329" cy="2601686"/>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7698" r="82" b="58889"/>
            <a:stretch>
              <a:fillRect/>
            </a:stretch>
          </p:blipFill>
          <p:spPr>
            <a:xfrm>
              <a:off x="-139570" y="2601686"/>
              <a:ext cx="4548283" cy="4256313"/>
            </a:xfrm>
            <a:prstGeom prst="rect">
              <a:avLst/>
            </a:prstGeom>
          </p:spPr>
        </p:pic>
      </p:grpSp>
      <p:sp>
        <p:nvSpPr>
          <p:cNvPr id="55" name="Rounded Rectangle 54"/>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865" b="0" i="0" u="none" strike="noStrike" kern="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sp>
        <p:nvSpPr>
          <p:cNvPr id="56" name="Rectangle 55"/>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panose="020B0604020202020204"/>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panose="020B0604020202020204"/>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panose="020B0604020202020204"/>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panose="020B0604020202020204"/>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panose="020B0604020202020204"/>
              </a:rPr>
              <a:t>toàn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panose="020B0604020202020204"/>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panose="020B0604020202020204"/>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panose="020B0604020202020204"/>
            </a:endParaRPr>
          </a:p>
        </p:txBody>
      </p:sp>
      <p:sp>
        <p:nvSpPr>
          <p:cNvPr id="57" name="Rectangle 56"/>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panose="020B0604020202020204"/>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panose="020B0604020202020204"/>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panose="020B0604020202020204"/>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panose="020B0604020202020204"/>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panose="020B0604020202020204"/>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panose="020B0604020202020204"/>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panose="020B0604020202020204"/>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panose="020B0604020202020204"/>
            </a:endParaRPr>
          </a:p>
        </p:txBody>
      </p:sp>
      <p:sp>
        <p:nvSpPr>
          <p:cNvPr id="58" name="Rectangle 57"/>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panose="020B0604020202020204"/>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panose="020B0604020202020204"/>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panose="020B0604020202020204"/>
            </a:endParaRPr>
          </a:p>
        </p:txBody>
      </p:sp>
      <p:sp>
        <p:nvSpPr>
          <p:cNvPr id="59" name="Oval 58"/>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Calibri" panose="020F0502020204030204"/>
              <a:ea typeface="+mn-ea"/>
              <a:cs typeface="+mn-cs"/>
              <a:sym typeface="Arial" panose="020B0604020202020204"/>
            </a:endParaRPr>
          </a:p>
        </p:txBody>
      </p:sp>
      <p:sp>
        <p:nvSpPr>
          <p:cNvPr id="60" name="Rounded Rectangle 59"/>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865" b="0" i="0" u="none" strike="noStrike" kern="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sp>
        <p:nvSpPr>
          <p:cNvPr id="61" name="Rectangle 60"/>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panose="020B0604020202020204"/>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panose="020B0604020202020204"/>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panose="020B0604020202020204"/>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panose="020B0604020202020204"/>
            </a:endParaRPr>
          </a:p>
        </p:txBody>
      </p:sp>
      <p:sp>
        <p:nvSpPr>
          <p:cNvPr id="62" name="Oval 61"/>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Calibri" panose="020F0502020204030204"/>
              <a:ea typeface="+mn-ea"/>
              <a:cs typeface="+mn-cs"/>
              <a:sym typeface="Arial" panose="020B0604020202020204"/>
            </a:endParaRPr>
          </a:p>
        </p:txBody>
      </p:sp>
      <p:sp>
        <p:nvSpPr>
          <p:cNvPr id="63" name="Rounded Rectangle 62"/>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865" b="0" i="0" u="none" strike="noStrike" kern="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sp>
        <p:nvSpPr>
          <p:cNvPr id="64" name="Rectangle 63"/>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panose="020B0604020202020204"/>
                <a:sym typeface="Arial" panose="020B0604020202020204"/>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panose="020B0604020202020204"/>
                <a:sym typeface="Arial" panose="020B0604020202020204"/>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panose="020B0604020202020204"/>
                <a:sym typeface="Arial" panose="020B0604020202020204"/>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panose="020B0604020202020204"/>
                <a:sym typeface="Arial" panose="020B0604020202020204"/>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a:sym typeface="Arial" panose="020B0604020202020204"/>
            </a:endParaRPr>
          </a:p>
        </p:txBody>
      </p:sp>
      <p:sp>
        <p:nvSpPr>
          <p:cNvPr id="65" name="Oval 64"/>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Calibri" panose="020F0502020204030204"/>
              <a:ea typeface="+mn-ea"/>
              <a:cs typeface="+mn-cs"/>
              <a:sym typeface="Arial" panose="020B0604020202020204"/>
            </a:endParaRPr>
          </a:p>
        </p:txBody>
      </p:sp>
      <p:pic>
        <p:nvPicPr>
          <p:cNvPr id="66"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p:cNvPicPr>
            <a:picLocks noChangeAspect="1"/>
          </p:cNvPicPr>
          <p:nvPr/>
        </p:nvPicPr>
        <p:blipFill>
          <a:blip r:embed="rId5"/>
          <a:stretch>
            <a:fillRect/>
          </a:stretch>
        </p:blipFill>
        <p:spPr>
          <a:xfrm rot="16200000">
            <a:off x="771487" y="632515"/>
            <a:ext cx="511318" cy="511318"/>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642232" cy="629994"/>
            <a:chOff x="2834082" y="693066"/>
            <a:chExt cx="4780045" cy="629994"/>
          </a:xfrm>
        </p:grpSpPr>
        <p:sp>
          <p:nvSpPr>
            <p:cNvPr id="9" name="Rounded Rectangle 8"/>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toàn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bài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2"/>
            <a:stretch>
              <a:fillRect/>
            </a:stretch>
          </p:blipFill>
          <p:spPr>
            <a:xfrm rot="16200000">
              <a:off x="3125635" y="401514"/>
              <a:ext cx="629993" cy="1213099"/>
            </a:xfrm>
            <a:prstGeom prst="rect">
              <a:avLst/>
            </a:prstGeom>
          </p:spPr>
        </p:pic>
      </p:grpSp>
      <p:pic>
        <p:nvPicPr>
          <p:cNvPr id="7" name="Picture 6"/>
          <p:cNvPicPr>
            <a:picLocks noChangeAspect="1"/>
          </p:cNvPicPr>
          <p:nvPr/>
        </p:nvPicPr>
        <p:blipFill>
          <a:blip r:embed="rId3"/>
          <a:stretch>
            <a:fillRect/>
          </a:stretch>
        </p:blipFill>
        <p:spPr>
          <a:xfrm>
            <a:off x="3786485" y="205485"/>
            <a:ext cx="3969018" cy="1019122"/>
          </a:xfrm>
          <a:prstGeom prst="rect">
            <a:avLst/>
          </a:prstGeom>
        </p:spPr>
      </p:pic>
      <p:sp>
        <p:nvSpPr>
          <p:cNvPr id="2" name="TextBox 1"/>
          <p:cNvSpPr txBox="1"/>
          <p:nvPr/>
        </p:nvSpPr>
        <p:spPr>
          <a:xfrm>
            <a:off x="8001000" y="5492943"/>
            <a:ext cx="3333235"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Arial-Rounded" panose="020B0500000000000000" charset="0"/>
                <a:cs typeface="Arial-Rounded" panose="020B0500000000000000" charset="0"/>
              </a:rPr>
              <a:t>(</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Nguyễn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Quỳnh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 Mai)</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pic>
        <p:nvPicPr>
          <p:cNvPr id="11" name="Picture 10"/>
          <p:cNvPicPr>
            <a:picLocks noChangeAspect="1"/>
          </p:cNvPicPr>
          <p:nvPr/>
        </p:nvPicPr>
        <p:blipFill>
          <a:blip r:embed="rId3"/>
          <a:stretch>
            <a:fillRect/>
          </a:stretch>
        </p:blipFill>
        <p:spPr>
          <a:xfrm>
            <a:off x="3786485" y="186435"/>
            <a:ext cx="3969018" cy="1019122"/>
          </a:xfrm>
          <a:prstGeom prst="rect">
            <a:avLst/>
          </a:prstGeom>
        </p:spPr>
      </p:pic>
      <p:sp>
        <p:nvSpPr>
          <p:cNvPr id="15" name="Rectangle 14"/>
          <p:cNvSpPr/>
          <p:nvPr/>
        </p:nvSpPr>
        <p:spPr>
          <a:xfrm>
            <a:off x="944125" y="1335857"/>
            <a:ext cx="4441516" cy="452310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Sớm nay em thức dậy</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Trời sáng tự bao giờ</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Mùa hè kì lạ chưa</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Mặt trời ưa dậy sớm.</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Nắng cho cây chóng lớn</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Cho hoa lá thêm màu</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Cho mình chơi thật lâu</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Ngày hè dài bất tận.</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16" name="Rectangle 15"/>
          <p:cNvSpPr/>
          <p:nvPr/>
        </p:nvSpPr>
        <p:spPr>
          <a:xfrm>
            <a:off x="5534745" y="1166842"/>
            <a:ext cx="4914180" cy="452310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Sớm nay em thức dậy</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Trời sáng tự bao giờ</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Mùa hè kì lạ chưa</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Mặt trời ưa dậy sớm.</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Nắng cho cây chóng lớn</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Cho hoa lá thêm màu</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Cho mình chơi thật lâu</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Ngày hè dài bất tận.</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p:cNvGrpSpPr/>
          <p:nvPr/>
        </p:nvGrpSpPr>
        <p:grpSpPr>
          <a:xfrm flipH="1">
            <a:off x="13437" y="3254829"/>
            <a:ext cx="4169230" cy="3603171"/>
            <a:chOff x="4444317" y="3254829"/>
            <a:chExt cx="4169230" cy="3603171"/>
          </a:xfrm>
        </p:grpSpPr>
        <p:pic>
          <p:nvPicPr>
            <p:cNvPr id="11" name="图片 10"/>
            <p:cNvPicPr>
              <a:picLocks noChangeAspect="1"/>
            </p:cNvPicPr>
            <p:nvPr/>
          </p:nvPicPr>
          <p:blipFill rotWithShape="1">
            <a:blip r:embed="rId2">
              <a:extLst>
                <a:ext uri="{28A0092B-C50C-407E-A947-70E740481C1C}">
                  <a14:useLocalDpi xmlns:a14="http://schemas.microsoft.com/office/drawing/2010/main" val="0"/>
                </a:ext>
              </a:extLst>
            </a:blip>
            <a:srcRect l="57932" r="6963" b="59365"/>
            <a:stretch>
              <a:fillRect/>
            </a:stretch>
          </p:blipFill>
          <p:spPr>
            <a:xfrm>
              <a:off x="4444317" y="3907971"/>
              <a:ext cx="3156862" cy="2950029"/>
            </a:xfrm>
            <a:prstGeom prst="rect">
              <a:avLst/>
            </a:prstGeom>
          </p:spPr>
        </p:pic>
        <p:pic>
          <p:nvPicPr>
            <p:cNvPr id="13" name="图片 12"/>
            <p:cNvPicPr>
              <a:picLocks noChangeAspect="1"/>
            </p:cNvPicPr>
            <p:nvPr/>
          </p:nvPicPr>
          <p:blipFill rotWithShape="1">
            <a:blip r:embed="rId2">
              <a:extLst>
                <a:ext uri="{28A0092B-C50C-407E-A947-70E740481C1C}">
                  <a14:useLocalDpi xmlns:a14="http://schemas.microsoft.com/office/drawing/2010/main" val="0"/>
                </a:ext>
              </a:extLst>
            </a:blip>
            <a:srcRect r="70289" b="58730"/>
            <a:stretch>
              <a:fillRect/>
            </a:stretch>
          </p:blipFill>
          <p:spPr>
            <a:xfrm flipH="1">
              <a:off x="5914404" y="3254829"/>
              <a:ext cx="2699143" cy="3603171"/>
            </a:xfrm>
            <a:prstGeom prst="rect">
              <a:avLst/>
            </a:prstGeom>
          </p:spPr>
        </p:pic>
      </p:grpSp>
      <p:pic>
        <p:nvPicPr>
          <p:cNvPr id="17" name="图片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p:cNvPicPr>
            <a:picLocks noChangeAspect="1"/>
          </p:cNvPicPr>
          <p:nvPr/>
        </p:nvPicPr>
        <p:blipFill rotWithShape="1">
          <a:blip r:embed="rId5">
            <a:extLst>
              <a:ext uri="{28A0092B-C50C-407E-A947-70E740481C1C}">
                <a14:useLocalDpi xmlns:a14="http://schemas.microsoft.com/office/drawing/2010/main" val="0"/>
              </a:ext>
            </a:extLst>
          </a:blip>
          <a:srcRect r="31743" b="67821"/>
          <a:stretch>
            <a:fillRect/>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12" name="Picture 11"/>
          <p:cNvPicPr>
            <a:picLocks noChangeAspect="1"/>
          </p:cNvPicPr>
          <p:nvPr/>
        </p:nvPicPr>
        <p:blipFill rotWithShape="1">
          <a:blip r:embed="rId6"/>
          <a:srcRect l="14763" t="4921" r="15864" b="17432"/>
          <a:stretch>
            <a:fillRect/>
          </a:stretch>
        </p:blipFill>
        <p:spPr>
          <a:xfrm>
            <a:off x="848966" y="1550944"/>
            <a:ext cx="5716565" cy="3319296"/>
          </a:xfrm>
          <a:prstGeom prst="rect">
            <a:avLst/>
          </a:prstGeom>
          <a:effectLst>
            <a:glow rad="228600">
              <a:schemeClr val="accent6">
                <a:satMod val="175000"/>
                <a:alpha val="40000"/>
              </a:schemeClr>
            </a:glow>
          </a:effectLst>
        </p:spPr>
      </p:pic>
      <p:sp>
        <p:nvSpPr>
          <p:cNvPr id="14" name="Oval 13"/>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endPar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23" name="Group 22"/>
          <p:cNvGrpSpPr/>
          <p:nvPr/>
        </p:nvGrpSpPr>
        <p:grpSpPr>
          <a:xfrm>
            <a:off x="2408685" y="281751"/>
            <a:ext cx="3751868" cy="886120"/>
            <a:chOff x="7876269" y="104148"/>
            <a:chExt cx="3751868" cy="886120"/>
          </a:xfrm>
        </p:grpSpPr>
        <p:sp>
          <p:nvSpPr>
            <p:cNvPr id="27" name="Rectangle: Rounded Corners 43"/>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8" name="Rectangle 27"/>
            <p:cNvSpPr/>
            <p:nvPr/>
          </p:nvSpPr>
          <p:spPr>
            <a:xfrm>
              <a:off x="8135833" y="157502"/>
              <a:ext cx="3206327"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Giải</a:t>
              </a:r>
              <a:r>
                <a:rPr kumimoji="0" lang="en-US" altLang="zh-CN"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rPr>
                <a:t> </a:t>
              </a: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nghĩa</a:t>
              </a:r>
              <a:r>
                <a:rPr kumimoji="0" lang="en-US" altLang="zh-CN"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rPr>
                <a:t> </a:t>
              </a: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từ</a:t>
              </a:r>
              <a:endParaRPr kumimoji="0" lang="zh-CN" altLang="en-US"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endParaRPr>
            </a:p>
          </p:txBody>
        </p:sp>
      </p:grpSp>
      <p:pic>
        <p:nvPicPr>
          <p:cNvPr id="32" name="PA_库_图片 6"/>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flipH="1">
            <a:off x="5323336" y="681094"/>
            <a:ext cx="6435852" cy="5011074"/>
          </a:xfrm>
          <a:prstGeom prst="rect">
            <a:avLst/>
          </a:prstGeom>
          <a:ln>
            <a:noFill/>
          </a:ln>
          <a:extLst>
            <a:ext uri="{91240B29-F687-4F45-9708-019B960494DF}">
              <a14:hiddenLine xmlns:a14="http://schemas.microsoft.com/office/drawing/2010/main">
                <a:solidFill>
                  <a:srgbClr val="FF0000"/>
                </a:solidFill>
              </a14:hiddenLine>
            </a:ext>
          </a:extLst>
        </p:spPr>
      </p:pic>
      <p:sp>
        <p:nvSpPr>
          <p:cNvPr id="33" name="Rectangle 32"/>
          <p:cNvSpPr/>
          <p:nvPr/>
        </p:nvSpPr>
        <p:spPr>
          <a:xfrm>
            <a:off x="6772877" y="2309468"/>
            <a:ext cx="4317859" cy="175323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Trong</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bài</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Mùa</a:t>
            </a:r>
            <a:r>
              <a:rPr kumimoji="0" lang="en-US" sz="36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hè</a:t>
            </a:r>
            <a:r>
              <a:rPr kumimoji="0" lang="en-US" sz="36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lấp</a:t>
            </a:r>
            <a:r>
              <a:rPr kumimoji="0" lang="en-US" sz="36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lánh</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có</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pt-BR" sz="36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từ nào </a:t>
            </a:r>
            <a:endParaRPr kumimoji="0" lang="pt-BR" sz="36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pt-BR" sz="36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em chưa hiểu nghĩa</a:t>
            </a:r>
            <a:r>
              <a:rPr kumimoji="0" lang="pt-BR"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a:t>
            </a:r>
            <a:endParaRPr kumimoji="0" lang="pt-BR"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771524" y="1876943"/>
            <a:ext cx="4531391" cy="331418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Effect transition="in" filter="fade">
                                      <p:cBhvr>
                                        <p:cTn id="9" dur="10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1250" fill="hold"/>
                                        <p:tgtEl>
                                          <p:spTgt spid="33"/>
                                        </p:tgtEl>
                                        <p:attrNameLst>
                                          <p:attrName>ppt_w</p:attrName>
                                        </p:attrNameLst>
                                      </p:cBhvr>
                                      <p:tavLst>
                                        <p:tav tm="0">
                                          <p:val>
                                            <p:fltVal val="0"/>
                                          </p:val>
                                        </p:tav>
                                        <p:tav tm="100000">
                                          <p:val>
                                            <p:strVal val="#ppt_w"/>
                                          </p:val>
                                        </p:tav>
                                      </p:tavLst>
                                    </p:anim>
                                    <p:anim calcmode="lin" valueType="num">
                                      <p:cBhvr>
                                        <p:cTn id="13" dur="1250" fill="hold"/>
                                        <p:tgtEl>
                                          <p:spTgt spid="33"/>
                                        </p:tgtEl>
                                        <p:attrNameLst>
                                          <p:attrName>ppt_h</p:attrName>
                                        </p:attrNameLst>
                                      </p:cBhvr>
                                      <p:tavLst>
                                        <p:tav tm="0">
                                          <p:val>
                                            <p:fltVal val="0"/>
                                          </p:val>
                                        </p:tav>
                                        <p:tav tm="100000">
                                          <p:val>
                                            <p:strVal val="#ppt_h"/>
                                          </p:val>
                                        </p:tav>
                                      </p:tavLst>
                                    </p:anim>
                                    <p:animEffect transition="in" filter="fade">
                                      <p:cBhvr>
                                        <p:cTn id="14" dur="1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2">
            <a:extLst>
              <a:ext uri="{28A0092B-C50C-407E-A947-70E740481C1C}">
                <a14:useLocalDpi xmlns:a14="http://schemas.microsoft.com/office/drawing/2010/main" val="0"/>
              </a:ext>
            </a:extLst>
          </a:blip>
          <a:srcRect r="31743" b="67821"/>
          <a:stretch>
            <a:fillRect/>
          </a:stretch>
        </p:blipFill>
        <p:spPr>
          <a:xfrm flipH="1">
            <a:off x="-215277" y="1426029"/>
            <a:ext cx="5324338" cy="3524758"/>
          </a:xfrm>
          <a:prstGeom prst="rect">
            <a:avLst/>
          </a:prstGeom>
        </p:spPr>
      </p:pic>
      <p:pic>
        <p:nvPicPr>
          <p:cNvPr id="22" name="图片 21"/>
          <p:cNvPicPr>
            <a:picLocks noChangeAspect="1"/>
          </p:cNvPicPr>
          <p:nvPr/>
        </p:nvPicPr>
        <p:blipFill rotWithShape="1">
          <a:blip r:embed="rId3">
            <a:extLst>
              <a:ext uri="{28A0092B-C50C-407E-A947-70E740481C1C}">
                <a14:useLocalDpi xmlns:a14="http://schemas.microsoft.com/office/drawing/2010/main" val="0"/>
              </a:ext>
            </a:extLst>
          </a:blip>
          <a:srcRect l="13704" t="46004" r="62053" b="42908"/>
          <a:stretch>
            <a:fillRect/>
          </a:stretch>
        </p:blipFill>
        <p:spPr>
          <a:xfrm>
            <a:off x="2488816" y="4419663"/>
            <a:ext cx="2076697" cy="1266458"/>
          </a:xfrm>
          <a:prstGeom prst="rect">
            <a:avLst/>
          </a:prstGeom>
        </p:spPr>
      </p:pic>
      <p:pic>
        <p:nvPicPr>
          <p:cNvPr id="19" name="图片 18"/>
          <p:cNvPicPr>
            <a:picLocks noChangeAspect="1"/>
          </p:cNvPicPr>
          <p:nvPr/>
        </p:nvPicPr>
        <p:blipFill rotWithShape="1">
          <a:blip r:embed="rId4">
            <a:extLst>
              <a:ext uri="{28A0092B-C50C-407E-A947-70E740481C1C}">
                <a14:useLocalDpi xmlns:a14="http://schemas.microsoft.com/office/drawing/2010/main" val="0"/>
              </a:ext>
            </a:extLst>
          </a:blip>
          <a:srcRect t="57092" r="40432" b="23810"/>
          <a:stretch>
            <a:fillRect/>
          </a:stretch>
        </p:blipFill>
        <p:spPr>
          <a:xfrm>
            <a:off x="2915516" y="5276696"/>
            <a:ext cx="3699075" cy="1581304"/>
          </a:xfrm>
          <a:prstGeom prst="rect">
            <a:avLst/>
          </a:prstGeom>
        </p:spPr>
      </p:pic>
      <p:pic>
        <p:nvPicPr>
          <p:cNvPr id="3" name="图片 2"/>
          <p:cNvPicPr>
            <a:picLocks noChangeAspect="1"/>
          </p:cNvPicPr>
          <p:nvPr/>
        </p:nvPicPr>
        <p:blipFill rotWithShape="1">
          <a:blip r:embed="rId5">
            <a:extLst>
              <a:ext uri="{28A0092B-C50C-407E-A947-70E740481C1C}">
                <a14:useLocalDpi xmlns:a14="http://schemas.microsoft.com/office/drawing/2010/main" val="0"/>
              </a:ext>
            </a:extLst>
          </a:blip>
          <a:srcRect l="5206" t="12656" r="70594" b="58889"/>
          <a:stretch>
            <a:fillRect/>
          </a:stretch>
        </p:blipFill>
        <p:spPr>
          <a:xfrm flipH="1">
            <a:off x="8591551" y="4256314"/>
            <a:ext cx="2302329" cy="2601686"/>
          </a:xfrm>
          <a:prstGeom prst="rect">
            <a:avLst/>
          </a:prstGeom>
        </p:spPr>
      </p:pic>
      <p:pic>
        <p:nvPicPr>
          <p:cNvPr id="4" name="图片 3"/>
          <p:cNvPicPr>
            <a:picLocks noChangeAspect="1"/>
          </p:cNvPicPr>
          <p:nvPr/>
        </p:nvPicPr>
        <p:blipFill rotWithShape="1">
          <a:blip r:embed="rId6">
            <a:extLst>
              <a:ext uri="{28A0092B-C50C-407E-A947-70E740481C1C}">
                <a14:useLocalDpi xmlns:a14="http://schemas.microsoft.com/office/drawing/2010/main" val="0"/>
              </a:ext>
            </a:extLst>
          </a:blip>
          <a:srcRect l="57698" r="82" b="58889"/>
          <a:stretch>
            <a:fillRect/>
          </a:stretch>
        </p:blipFill>
        <p:spPr>
          <a:xfrm>
            <a:off x="7643716" y="2601686"/>
            <a:ext cx="4548283" cy="4256313"/>
          </a:xfrm>
          <a:prstGeom prst="rect">
            <a:avLst/>
          </a:prstGeom>
        </p:spPr>
      </p:pic>
      <p:pic>
        <p:nvPicPr>
          <p:cNvPr id="8" name="图片 7"/>
          <p:cNvPicPr>
            <a:picLocks noChangeAspect="1"/>
          </p:cNvPicPr>
          <p:nvPr/>
        </p:nvPicPr>
        <p:blipFill rotWithShape="1">
          <a:blip r:embed="rId7">
            <a:extLst>
              <a:ext uri="{28A0092B-C50C-407E-A947-70E740481C1C}">
                <a14:useLocalDpi xmlns:a14="http://schemas.microsoft.com/office/drawing/2010/main" val="0"/>
              </a:ext>
            </a:extLst>
          </a:blip>
          <a:srcRect t="54286" r="43016" b="6465"/>
          <a:stretch>
            <a:fillRect/>
          </a:stretch>
        </p:blipFill>
        <p:spPr>
          <a:xfrm>
            <a:off x="-23957" y="3099123"/>
            <a:ext cx="4093030" cy="3758877"/>
          </a:xfrm>
          <a:prstGeom prst="rect">
            <a:avLst/>
          </a:prstGeom>
        </p:spPr>
      </p:pic>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88115" y="851925"/>
            <a:ext cx="9652951" cy="2420860"/>
          </a:xfrm>
          <a:prstGeom prst="rect">
            <a:avLst/>
          </a:prstGeom>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26"/>
                                        </p:tgtEl>
                                        <p:attrNameLst>
                                          <p:attrName>r</p:attrName>
                                        </p:attrNameLst>
                                      </p:cBhvr>
                                    </p:animRot>
                                    <p:animRot by="-240000">
                                      <p:cBhvr>
                                        <p:cTn id="14" dur="200" fill="hold">
                                          <p:stCondLst>
                                            <p:cond delay="200"/>
                                          </p:stCondLst>
                                        </p:cTn>
                                        <p:tgtEl>
                                          <p:spTgt spid="26"/>
                                        </p:tgtEl>
                                        <p:attrNameLst>
                                          <p:attrName>r</p:attrName>
                                        </p:attrNameLst>
                                      </p:cBhvr>
                                    </p:animRot>
                                    <p:animRot by="240000">
                                      <p:cBhvr>
                                        <p:cTn id="15" dur="200" fill="hold">
                                          <p:stCondLst>
                                            <p:cond delay="400"/>
                                          </p:stCondLst>
                                        </p:cTn>
                                        <p:tgtEl>
                                          <p:spTgt spid="26"/>
                                        </p:tgtEl>
                                        <p:attrNameLst>
                                          <p:attrName>r</p:attrName>
                                        </p:attrNameLst>
                                      </p:cBhvr>
                                    </p:animRot>
                                    <p:animRot by="-240000">
                                      <p:cBhvr>
                                        <p:cTn id="16" dur="200" fill="hold">
                                          <p:stCondLst>
                                            <p:cond delay="600"/>
                                          </p:stCondLst>
                                        </p:cTn>
                                        <p:tgtEl>
                                          <p:spTgt spid="26"/>
                                        </p:tgtEl>
                                        <p:attrNameLst>
                                          <p:attrName>r</p:attrName>
                                        </p:attrNameLst>
                                      </p:cBhvr>
                                    </p:animRot>
                                    <p:animRot by="120000">
                                      <p:cBhvr>
                                        <p:cTn id="17"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48" name="Group 47"/>
          <p:cNvGrpSpPr/>
          <p:nvPr/>
        </p:nvGrpSpPr>
        <p:grpSpPr>
          <a:xfrm rot="1514416">
            <a:off x="3802997" y="828070"/>
            <a:ext cx="2479471" cy="4083868"/>
            <a:chOff x="2211081" y="1677192"/>
            <a:chExt cx="2479471" cy="4083868"/>
          </a:xfrm>
        </p:grpSpPr>
        <p:grpSp>
          <p:nvGrpSpPr>
            <p:cNvPr id="49" name="Group 48"/>
            <p:cNvGrpSpPr/>
            <p:nvPr/>
          </p:nvGrpSpPr>
          <p:grpSpPr>
            <a:xfrm>
              <a:off x="2211081" y="1677192"/>
              <a:ext cx="2479471" cy="4083868"/>
              <a:chOff x="2211081" y="1677192"/>
              <a:chExt cx="2479471" cy="4083868"/>
            </a:xfrm>
          </p:grpSpPr>
          <p:sp>
            <p:nvSpPr>
              <p:cNvPr id="51" name="Freeform 50"/>
              <p:cNvSpPr>
                <a:spLocks noChangeAspect="1"/>
              </p:cNvSpPr>
              <p:nvPr/>
            </p:nvSpPr>
            <p:spPr bwMode="auto">
              <a:xfrm rot="21060000">
                <a:off x="2211081" y="1677192"/>
                <a:ext cx="1705250" cy="1730495"/>
              </a:xfrm>
              <a:custGeom>
                <a:avLst/>
                <a:gdLst>
                  <a:gd name="T0" fmla="*/ 509 w 569"/>
                  <a:gd name="T1" fmla="*/ 166 h 578"/>
                  <a:gd name="T2" fmla="*/ 166 w 569"/>
                  <a:gd name="T3" fmla="*/ 67 h 578"/>
                  <a:gd name="T4" fmla="*/ 67 w 569"/>
                  <a:gd name="T5" fmla="*/ 410 h 578"/>
                  <a:gd name="T6" fmla="*/ 373 w 569"/>
                  <a:gd name="T7" fmla="*/ 525 h 578"/>
                  <a:gd name="T8" fmla="*/ 452 w 569"/>
                  <a:gd name="T9" fmla="*/ 578 h 578"/>
                  <a:gd name="T10" fmla="*/ 448 w 569"/>
                  <a:gd name="T11" fmla="*/ 483 h 578"/>
                  <a:gd name="T12" fmla="*/ 509 w 569"/>
                  <a:gd name="T13" fmla="*/ 166 h 578"/>
                </a:gdLst>
                <a:ahLst/>
                <a:cxnLst>
                  <a:cxn ang="0">
                    <a:pos x="T0" y="T1"/>
                  </a:cxn>
                  <a:cxn ang="0">
                    <a:pos x="T2" y="T3"/>
                  </a:cxn>
                  <a:cxn ang="0">
                    <a:pos x="T4" y="T5"/>
                  </a:cxn>
                  <a:cxn ang="0">
                    <a:pos x="T6" y="T7"/>
                  </a:cxn>
                  <a:cxn ang="0">
                    <a:pos x="T8" y="T9"/>
                  </a:cxn>
                  <a:cxn ang="0">
                    <a:pos x="T10" y="T11"/>
                  </a:cxn>
                  <a:cxn ang="0">
                    <a:pos x="T12" y="T13"/>
                  </a:cxn>
                </a:cxnLst>
                <a:rect l="0" t="0" r="r" b="b"/>
                <a:pathLst>
                  <a:path w="569" h="578">
                    <a:moveTo>
                      <a:pt x="509" y="166"/>
                    </a:moveTo>
                    <a:cubicBezTo>
                      <a:pt x="442" y="44"/>
                      <a:pt x="288" y="0"/>
                      <a:pt x="166" y="67"/>
                    </a:cubicBezTo>
                    <a:cubicBezTo>
                      <a:pt x="44" y="134"/>
                      <a:pt x="0" y="288"/>
                      <a:pt x="67" y="410"/>
                    </a:cubicBezTo>
                    <a:cubicBezTo>
                      <a:pt x="128" y="520"/>
                      <a:pt x="259" y="567"/>
                      <a:pt x="373" y="525"/>
                    </a:cubicBezTo>
                    <a:cubicBezTo>
                      <a:pt x="452" y="578"/>
                      <a:pt x="452" y="578"/>
                      <a:pt x="452" y="578"/>
                    </a:cubicBezTo>
                    <a:cubicBezTo>
                      <a:pt x="448" y="483"/>
                      <a:pt x="448" y="483"/>
                      <a:pt x="448" y="483"/>
                    </a:cubicBezTo>
                    <a:cubicBezTo>
                      <a:pt x="540" y="407"/>
                      <a:pt x="569" y="274"/>
                      <a:pt x="509" y="166"/>
                    </a:cubicBezTo>
                    <a:close/>
                  </a:path>
                </a:pathLst>
              </a:custGeom>
              <a:solidFill>
                <a:schemeClr val="accent1"/>
              </a:solidFill>
              <a:ln>
                <a:noFill/>
              </a:ln>
            </p:spPr>
            <p:txBody>
              <a:bodyPr vert="horz" wrap="square" lIns="121867" tIns="60933" rIns="121867" bIns="6093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FFFFFF"/>
                  </a:solidFill>
                  <a:effectLst/>
                  <a:uLnTx/>
                  <a:uFillTx/>
                  <a:latin typeface="Arial-Rounded" panose="020B0500000000000000" charset="0"/>
                  <a:ea typeface="Arial-Rounded" panose="020B0500000000000000" charset="0"/>
                  <a:cs typeface="Arial-Rounded" panose="020B0500000000000000" charset="0"/>
                  <a:sym typeface="FZHei-B01S" panose="02010601030101010101" pitchFamily="2" charset="-122"/>
                </a:endParaRPr>
              </a:p>
            </p:txBody>
          </p:sp>
          <p:cxnSp>
            <p:nvCxnSpPr>
              <p:cNvPr id="52" name="Straight Connector 51"/>
              <p:cNvCxnSpPr/>
              <p:nvPr/>
            </p:nvCxnSpPr>
            <p:spPr>
              <a:xfrm rot="20085584">
                <a:off x="4049420" y="2697786"/>
                <a:ext cx="641132" cy="3063274"/>
              </a:xfrm>
              <a:prstGeom prst="line">
                <a:avLst/>
              </a:prstGeom>
            </p:spPr>
            <p:style>
              <a:lnRef idx="1">
                <a:schemeClr val="accent1"/>
              </a:lnRef>
              <a:fillRef idx="0">
                <a:schemeClr val="accent1"/>
              </a:fillRef>
              <a:effectRef idx="0">
                <a:schemeClr val="accent1"/>
              </a:effectRef>
              <a:fontRef idx="minor">
                <a:schemeClr val="tx1"/>
              </a:fontRef>
            </p:style>
          </p:cxnSp>
        </p:grpSp>
        <p:sp>
          <p:nvSpPr>
            <p:cNvPr id="50" name="TextBox 49"/>
            <p:cNvSpPr txBox="1"/>
            <p:nvPr/>
          </p:nvSpPr>
          <p:spPr>
            <a:xfrm rot="20085584">
              <a:off x="2669378" y="1914756"/>
              <a:ext cx="1018586" cy="11988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bất</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tận</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grpSp>
      <p:grpSp>
        <p:nvGrpSpPr>
          <p:cNvPr id="54" name="Group 53"/>
          <p:cNvGrpSpPr/>
          <p:nvPr/>
        </p:nvGrpSpPr>
        <p:grpSpPr>
          <a:xfrm rot="20085584" flipH="1">
            <a:off x="5735764" y="1006861"/>
            <a:ext cx="3009596" cy="4193164"/>
            <a:chOff x="2162283" y="1468552"/>
            <a:chExt cx="3009596" cy="4193164"/>
          </a:xfrm>
        </p:grpSpPr>
        <p:grpSp>
          <p:nvGrpSpPr>
            <p:cNvPr id="55" name="Group 54"/>
            <p:cNvGrpSpPr/>
            <p:nvPr/>
          </p:nvGrpSpPr>
          <p:grpSpPr>
            <a:xfrm>
              <a:off x="2162283" y="1468552"/>
              <a:ext cx="3009596" cy="4193164"/>
              <a:chOff x="2162283" y="1468552"/>
              <a:chExt cx="3009596" cy="4193164"/>
            </a:xfrm>
          </p:grpSpPr>
          <p:sp>
            <p:nvSpPr>
              <p:cNvPr id="57" name="Freeform 56"/>
              <p:cNvSpPr>
                <a:spLocks noChangeAspect="1"/>
              </p:cNvSpPr>
              <p:nvPr/>
            </p:nvSpPr>
            <p:spPr bwMode="auto">
              <a:xfrm rot="21060000">
                <a:off x="2162283" y="1468552"/>
                <a:ext cx="1949279" cy="1730495"/>
              </a:xfrm>
              <a:custGeom>
                <a:avLst/>
                <a:gdLst>
                  <a:gd name="T0" fmla="*/ 509 w 569"/>
                  <a:gd name="T1" fmla="*/ 166 h 578"/>
                  <a:gd name="T2" fmla="*/ 166 w 569"/>
                  <a:gd name="T3" fmla="*/ 67 h 578"/>
                  <a:gd name="T4" fmla="*/ 67 w 569"/>
                  <a:gd name="T5" fmla="*/ 410 h 578"/>
                  <a:gd name="T6" fmla="*/ 373 w 569"/>
                  <a:gd name="T7" fmla="*/ 525 h 578"/>
                  <a:gd name="T8" fmla="*/ 452 w 569"/>
                  <a:gd name="T9" fmla="*/ 578 h 578"/>
                  <a:gd name="T10" fmla="*/ 448 w 569"/>
                  <a:gd name="T11" fmla="*/ 483 h 578"/>
                  <a:gd name="T12" fmla="*/ 509 w 569"/>
                  <a:gd name="T13" fmla="*/ 166 h 578"/>
                </a:gdLst>
                <a:ahLst/>
                <a:cxnLst>
                  <a:cxn ang="0">
                    <a:pos x="T0" y="T1"/>
                  </a:cxn>
                  <a:cxn ang="0">
                    <a:pos x="T2" y="T3"/>
                  </a:cxn>
                  <a:cxn ang="0">
                    <a:pos x="T4" y="T5"/>
                  </a:cxn>
                  <a:cxn ang="0">
                    <a:pos x="T6" y="T7"/>
                  </a:cxn>
                  <a:cxn ang="0">
                    <a:pos x="T8" y="T9"/>
                  </a:cxn>
                  <a:cxn ang="0">
                    <a:pos x="T10" y="T11"/>
                  </a:cxn>
                  <a:cxn ang="0">
                    <a:pos x="T12" y="T13"/>
                  </a:cxn>
                </a:cxnLst>
                <a:rect l="0" t="0" r="r" b="b"/>
                <a:pathLst>
                  <a:path w="569" h="578">
                    <a:moveTo>
                      <a:pt x="509" y="166"/>
                    </a:moveTo>
                    <a:cubicBezTo>
                      <a:pt x="442" y="44"/>
                      <a:pt x="288" y="0"/>
                      <a:pt x="166" y="67"/>
                    </a:cubicBezTo>
                    <a:cubicBezTo>
                      <a:pt x="44" y="134"/>
                      <a:pt x="0" y="288"/>
                      <a:pt x="67" y="410"/>
                    </a:cubicBezTo>
                    <a:cubicBezTo>
                      <a:pt x="128" y="520"/>
                      <a:pt x="259" y="567"/>
                      <a:pt x="373" y="525"/>
                    </a:cubicBezTo>
                    <a:cubicBezTo>
                      <a:pt x="452" y="578"/>
                      <a:pt x="452" y="578"/>
                      <a:pt x="452" y="578"/>
                    </a:cubicBezTo>
                    <a:cubicBezTo>
                      <a:pt x="448" y="483"/>
                      <a:pt x="448" y="483"/>
                      <a:pt x="448" y="483"/>
                    </a:cubicBezTo>
                    <a:cubicBezTo>
                      <a:pt x="540" y="407"/>
                      <a:pt x="569" y="274"/>
                      <a:pt x="509" y="166"/>
                    </a:cubicBezTo>
                    <a:close/>
                  </a:path>
                </a:pathLst>
              </a:custGeom>
              <a:solidFill>
                <a:schemeClr val="accent1"/>
              </a:solidFill>
              <a:ln>
                <a:noFill/>
              </a:ln>
            </p:spPr>
            <p:txBody>
              <a:bodyPr vert="horz" wrap="square" lIns="121867" tIns="60933" rIns="121867" bIns="6093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FFFFFF"/>
                  </a:solidFill>
                  <a:effectLst/>
                  <a:uLnTx/>
                  <a:uFillTx/>
                  <a:latin typeface="Arial-Rounded" panose="020B0500000000000000" charset="0"/>
                  <a:ea typeface="Arial-Rounded" panose="020B0500000000000000" charset="0"/>
                  <a:cs typeface="Arial-Rounded" panose="020B0500000000000000" charset="0"/>
                  <a:sym typeface="FZHei-B01S" panose="02010601030101010101" pitchFamily="2" charset="-122"/>
                </a:endParaRPr>
              </a:p>
            </p:txBody>
          </p:sp>
          <p:cxnSp>
            <p:nvCxnSpPr>
              <p:cNvPr id="58" name="Straight Connector 57"/>
              <p:cNvCxnSpPr/>
              <p:nvPr/>
            </p:nvCxnSpPr>
            <p:spPr>
              <a:xfrm rot="20085584">
                <a:off x="4064975" y="2580378"/>
                <a:ext cx="1106904" cy="3081338"/>
              </a:xfrm>
              <a:prstGeom prst="line">
                <a:avLst/>
              </a:prstGeom>
            </p:spPr>
            <p:style>
              <a:lnRef idx="1">
                <a:schemeClr val="accent1"/>
              </a:lnRef>
              <a:fillRef idx="0">
                <a:schemeClr val="accent1"/>
              </a:fillRef>
              <a:effectRef idx="0">
                <a:schemeClr val="accent1"/>
              </a:effectRef>
              <a:fontRef idx="minor">
                <a:schemeClr val="tx1"/>
              </a:fontRef>
            </p:style>
          </p:cxnSp>
        </p:grpSp>
        <p:sp>
          <p:nvSpPr>
            <p:cNvPr id="56" name="TextBox 55"/>
            <p:cNvSpPr txBox="1"/>
            <p:nvPr/>
          </p:nvSpPr>
          <p:spPr>
            <a:xfrm rot="20085584">
              <a:off x="2486814" y="1663674"/>
              <a:ext cx="1429317" cy="11988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dirty="0" err="1">
                  <a:solidFill>
                    <a:srgbClr val="000000"/>
                  </a:solidFill>
                  <a:latin typeface="Times New Roman" panose="02020603050405020304" pitchFamily="18" charset="0"/>
                  <a:ea typeface="Arial-Rounded" panose="020B0500000000000000" charset="0"/>
                  <a:cs typeface="Times New Roman" panose="02020603050405020304" pitchFamily="18" charset="0"/>
                </a:rPr>
                <a:t>đủng</a:t>
              </a:r>
              <a:r>
                <a:rPr lang="en-US" sz="3600" dirty="0">
                  <a:solidFill>
                    <a:srgbClr val="000000"/>
                  </a:solidFill>
                  <a:latin typeface="Times New Roman" panose="02020603050405020304" pitchFamily="18" charset="0"/>
                  <a:ea typeface="Arial-Rounded" panose="020B0500000000000000" charset="0"/>
                  <a:cs typeface="Times New Roman" panose="02020603050405020304" pitchFamily="18" charset="0"/>
                </a:rPr>
                <a:t> </a:t>
              </a:r>
              <a:r>
                <a:rPr lang="en-US" sz="3600" dirty="0" err="1">
                  <a:solidFill>
                    <a:srgbClr val="000000"/>
                  </a:solidFill>
                  <a:latin typeface="Times New Roman" panose="02020603050405020304" pitchFamily="18" charset="0"/>
                  <a:ea typeface="Arial-Rounded" panose="020B0500000000000000" charset="0"/>
                  <a:cs typeface="Times New Roman" panose="02020603050405020304" pitchFamily="18" charset="0"/>
                </a:rPr>
                <a:t>đỉnh</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grpSp>
      <p:sp>
        <p:nvSpPr>
          <p:cNvPr id="21" name="TextBox 20"/>
          <p:cNvSpPr txBox="1"/>
          <p:nvPr/>
        </p:nvSpPr>
        <p:spPr>
          <a:xfrm>
            <a:off x="264826" y="525946"/>
            <a:ext cx="4398696" cy="1076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7030A0"/>
                </a:solidFill>
                <a:effectLst/>
                <a:uLnTx/>
                <a:uFillTx/>
                <a:latin typeface="Arial-Rounded" panose="020B0500000000000000" charset="0"/>
                <a:ea typeface="Arial-Rounded" panose="020B0500000000000000" charset="0"/>
                <a:cs typeface="Arial-Rounded" panose="020B0500000000000000" charset="0"/>
              </a:rPr>
              <a:t>(</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charset="0"/>
                <a:cs typeface="Times New Roman" panose="02020603050405020304" pitchFamily="18" charset="0"/>
              </a:rPr>
              <a:t>nghĩa</a:t>
            </a:r>
            <a:r>
              <a:rPr kumimoji="0" lang="en-US" sz="3200" b="0" i="0" u="none" strike="noStrike" kern="1200" cap="none" spc="0" normalizeH="0" noProof="0" dirty="0">
                <a:ln>
                  <a:noFill/>
                </a:ln>
                <a:solidFill>
                  <a:srgbClr val="7030A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noProof="0" dirty="0" err="1">
                <a:ln>
                  <a:noFill/>
                </a:ln>
                <a:solidFill>
                  <a:srgbClr val="7030A0"/>
                </a:solidFill>
                <a:effectLst/>
                <a:uLnTx/>
                <a:uFillTx/>
                <a:latin typeface="Times New Roman" panose="02020603050405020304" pitchFamily="18" charset="0"/>
                <a:ea typeface="Arial-Rounded" panose="020B0500000000000000" charset="0"/>
                <a:cs typeface="Times New Roman" panose="02020603050405020304" pitchFamily="18" charset="0"/>
              </a:rPr>
              <a:t>trong</a:t>
            </a:r>
            <a:r>
              <a:rPr kumimoji="0" lang="en-US" sz="3200" b="0" i="0" u="none" strike="noStrike" kern="1200" cap="none" spc="0" normalizeH="0" noProof="0" dirty="0">
                <a:ln>
                  <a:noFill/>
                </a:ln>
                <a:solidFill>
                  <a:srgbClr val="7030A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noProof="0" dirty="0" err="1">
                <a:ln>
                  <a:noFill/>
                </a:ln>
                <a:solidFill>
                  <a:srgbClr val="7030A0"/>
                </a:solidFill>
                <a:effectLst/>
                <a:uLnTx/>
                <a:uFillTx/>
                <a:latin typeface="Times New Roman" panose="02020603050405020304" pitchFamily="18" charset="0"/>
                <a:ea typeface="Arial-Rounded" panose="020B0500000000000000" charset="0"/>
                <a:cs typeface="Times New Roman" panose="02020603050405020304" pitchFamily="18" charset="0"/>
              </a:rPr>
              <a:t>bài</a:t>
            </a:r>
            <a:r>
              <a:rPr kumimoji="0" lang="en-US" sz="3200" b="0" i="0" u="none" strike="noStrike" kern="1200" cap="none" spc="0" normalizeH="0" noProof="0" dirty="0">
                <a:ln>
                  <a:noFill/>
                </a:ln>
                <a:solidFill>
                  <a:srgbClr val="7030A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noProof="0" dirty="0" err="1">
                <a:ln>
                  <a:noFill/>
                </a:ln>
                <a:solidFill>
                  <a:srgbClr val="7030A0"/>
                </a:solidFill>
                <a:effectLst/>
                <a:uLnTx/>
                <a:uFillTx/>
                <a:latin typeface="Times New Roman" panose="02020603050405020304" pitchFamily="18" charset="0"/>
                <a:ea typeface="Arial-Rounded" panose="020B0500000000000000" charset="0"/>
                <a:cs typeface="Times New Roman" panose="02020603050405020304" pitchFamily="18" charset="0"/>
              </a:rPr>
              <a:t>như</a:t>
            </a:r>
            <a:r>
              <a:rPr kumimoji="0" lang="en-US" sz="3200" b="0" i="0" u="none" strike="noStrike" kern="1200" cap="none" spc="0" normalizeH="0" noProof="0" dirty="0">
                <a:ln>
                  <a:noFill/>
                </a:ln>
                <a:solidFill>
                  <a:srgbClr val="7030A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noProof="0" dirty="0" err="1">
                <a:ln>
                  <a:noFill/>
                </a:ln>
                <a:solidFill>
                  <a:srgbClr val="7030A0"/>
                </a:solidFill>
                <a:effectLst/>
                <a:uLnTx/>
                <a:uFillTx/>
                <a:latin typeface="Times New Roman" panose="02020603050405020304" pitchFamily="18" charset="0"/>
                <a:ea typeface="Arial-Rounded" panose="020B0500000000000000" charset="0"/>
                <a:cs typeface="Times New Roman" panose="02020603050405020304" pitchFamily="18" charset="0"/>
              </a:rPr>
              <a:t>thể</a:t>
            </a:r>
            <a:r>
              <a:rPr kumimoji="0" lang="en-US" sz="3200" b="0" i="0" u="none" strike="noStrike" kern="1200" cap="none" spc="0" normalizeH="0" noProof="0" dirty="0">
                <a:ln>
                  <a:noFill/>
                </a:ln>
                <a:solidFill>
                  <a:srgbClr val="7030A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noProof="0" dirty="0" err="1">
                <a:ln>
                  <a:noFill/>
                </a:ln>
                <a:solidFill>
                  <a:srgbClr val="7030A0"/>
                </a:solidFill>
                <a:effectLst/>
                <a:uLnTx/>
                <a:uFillTx/>
                <a:latin typeface="Times New Roman" panose="02020603050405020304" pitchFamily="18" charset="0"/>
                <a:ea typeface="Arial-Rounded" panose="020B0500000000000000" charset="0"/>
                <a:cs typeface="Times New Roman" panose="02020603050405020304" pitchFamily="18" charset="0"/>
              </a:rPr>
              <a:t>không</a:t>
            </a:r>
            <a:r>
              <a:rPr kumimoji="0" lang="en-US" sz="3200" b="0" i="0" u="none" strike="noStrike" kern="1200" cap="none" spc="0" normalizeH="0" noProof="0" dirty="0">
                <a:ln>
                  <a:noFill/>
                </a:ln>
                <a:solidFill>
                  <a:srgbClr val="7030A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noProof="0" dirty="0" err="1">
                <a:ln>
                  <a:noFill/>
                </a:ln>
                <a:solidFill>
                  <a:srgbClr val="7030A0"/>
                </a:solidFill>
                <a:effectLst/>
                <a:uLnTx/>
                <a:uFillTx/>
                <a:latin typeface="Times New Roman" panose="02020603050405020304" pitchFamily="18" charset="0"/>
                <a:ea typeface="Arial-Rounded" panose="020B0500000000000000" charset="0"/>
                <a:cs typeface="Times New Roman" panose="02020603050405020304" pitchFamily="18" charset="0"/>
              </a:rPr>
              <a:t>có</a:t>
            </a:r>
            <a:r>
              <a:rPr kumimoji="0" lang="en-US" sz="3200" b="0" i="0" u="none" strike="noStrike" kern="1200" cap="none" spc="0" normalizeH="0" noProof="0" dirty="0">
                <a:ln>
                  <a:noFill/>
                </a:ln>
                <a:solidFill>
                  <a:srgbClr val="7030A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noProof="0" dirty="0" err="1">
                <a:ln>
                  <a:noFill/>
                </a:ln>
                <a:solidFill>
                  <a:srgbClr val="7030A0"/>
                </a:solidFill>
                <a:effectLst/>
                <a:uLnTx/>
                <a:uFillTx/>
                <a:latin typeface="Times New Roman" panose="02020603050405020304" pitchFamily="18" charset="0"/>
                <a:ea typeface="Arial-Rounded" panose="020B0500000000000000" charset="0"/>
                <a:cs typeface="Times New Roman" panose="02020603050405020304" pitchFamily="18" charset="0"/>
              </a:rPr>
              <a:t>kết</a:t>
            </a:r>
            <a:r>
              <a:rPr kumimoji="0" lang="en-US" sz="3200" b="0" i="0" u="none" strike="noStrike" kern="1200" cap="none" spc="0" normalizeH="0" noProof="0" dirty="0">
                <a:ln>
                  <a:noFill/>
                </a:ln>
                <a:solidFill>
                  <a:srgbClr val="7030A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noProof="0" dirty="0" err="1">
                <a:ln>
                  <a:noFill/>
                </a:ln>
                <a:solidFill>
                  <a:srgbClr val="7030A0"/>
                </a:solidFill>
                <a:effectLst/>
                <a:uLnTx/>
                <a:uFillTx/>
                <a:latin typeface="Times New Roman" panose="02020603050405020304" pitchFamily="18" charset="0"/>
                <a:ea typeface="Arial-Rounded" panose="020B0500000000000000" charset="0"/>
                <a:cs typeface="Times New Roman" panose="02020603050405020304" pitchFamily="18" charset="0"/>
              </a:rPr>
              <a:t>thúc</a:t>
            </a:r>
            <a:endPar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24" name="TextBox 23"/>
          <p:cNvSpPr txBox="1"/>
          <p:nvPr/>
        </p:nvSpPr>
        <p:spPr>
          <a:xfrm>
            <a:off x="8316239" y="622232"/>
            <a:ext cx="3786215" cy="1076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3200" dirty="0">
                <a:solidFill>
                  <a:srgbClr val="7030A0"/>
                </a:solidFill>
                <a:latin typeface="Times New Roman" panose="02020603050405020304" pitchFamily="18" charset="0"/>
                <a:ea typeface="Arial-Rounded" panose="020B0500000000000000" charset="0"/>
                <a:cs typeface="Times New Roman" panose="02020603050405020304" pitchFamily="18" charset="0"/>
              </a:rPr>
              <a:t>thong </a:t>
            </a:r>
            <a:r>
              <a:rPr lang="en-US" sz="3200" dirty="0" err="1">
                <a:solidFill>
                  <a:srgbClr val="7030A0"/>
                </a:solidFill>
                <a:latin typeface="Times New Roman" panose="02020603050405020304" pitchFamily="18" charset="0"/>
                <a:ea typeface="Arial-Rounded" panose="020B0500000000000000" charset="0"/>
                <a:cs typeface="Times New Roman" panose="02020603050405020304" pitchFamily="18" charset="0"/>
              </a:rPr>
              <a:t>thả</a:t>
            </a:r>
            <a:r>
              <a:rPr lang="en-US" sz="3200" dirty="0">
                <a:solidFill>
                  <a:srgbClr val="7030A0"/>
                </a:solidFill>
                <a:latin typeface="Times New Roman" panose="02020603050405020304" pitchFamily="18" charset="0"/>
                <a:ea typeface="Arial-Rounded" panose="020B0500000000000000" charset="0"/>
                <a:cs typeface="Times New Roman" panose="02020603050405020304" pitchFamily="18" charset="0"/>
              </a:rPr>
              <a:t>, </a:t>
            </a:r>
            <a:r>
              <a:rPr lang="en-US" sz="3200" dirty="0" err="1">
                <a:solidFill>
                  <a:srgbClr val="7030A0"/>
                </a:solidFill>
                <a:latin typeface="Times New Roman" panose="02020603050405020304" pitchFamily="18" charset="0"/>
                <a:ea typeface="Arial-Rounded" panose="020B0500000000000000" charset="0"/>
                <a:cs typeface="Times New Roman" panose="02020603050405020304" pitchFamily="18" charset="0"/>
              </a:rPr>
              <a:t>chậm</a:t>
            </a:r>
            <a:r>
              <a:rPr lang="en-US" sz="3200" dirty="0">
                <a:solidFill>
                  <a:srgbClr val="7030A0"/>
                </a:solidFill>
                <a:latin typeface="Times New Roman" panose="02020603050405020304" pitchFamily="18" charset="0"/>
                <a:ea typeface="Arial-Rounded" panose="020B0500000000000000" charset="0"/>
                <a:cs typeface="Times New Roman" panose="02020603050405020304" pitchFamily="18" charset="0"/>
              </a:rPr>
              <a:t> </a:t>
            </a:r>
            <a:r>
              <a:rPr lang="en-US" sz="3200" dirty="0" err="1">
                <a:solidFill>
                  <a:srgbClr val="7030A0"/>
                </a:solidFill>
                <a:latin typeface="Times New Roman" panose="02020603050405020304" pitchFamily="18" charset="0"/>
                <a:ea typeface="Arial-Rounded" panose="020B0500000000000000" charset="0"/>
                <a:cs typeface="Times New Roman" panose="02020603050405020304" pitchFamily="18" charset="0"/>
              </a:rPr>
              <a:t>rãi</a:t>
            </a:r>
            <a:r>
              <a:rPr lang="en-US" sz="3200" dirty="0">
                <a:solidFill>
                  <a:srgbClr val="7030A0"/>
                </a:solidFill>
                <a:latin typeface="Times New Roman" panose="02020603050405020304" pitchFamily="18" charset="0"/>
                <a:ea typeface="Arial-Rounded" panose="020B0500000000000000" charset="0"/>
                <a:cs typeface="Times New Roman" panose="02020603050405020304" pitchFamily="18" charset="0"/>
              </a:rPr>
              <a:t>, </a:t>
            </a:r>
            <a:r>
              <a:rPr lang="en-US" sz="3200" dirty="0" err="1">
                <a:solidFill>
                  <a:srgbClr val="7030A0"/>
                </a:solidFill>
                <a:latin typeface="Times New Roman" panose="02020603050405020304" pitchFamily="18" charset="0"/>
                <a:ea typeface="Arial-Rounded" panose="020B0500000000000000" charset="0"/>
                <a:cs typeface="Times New Roman" panose="02020603050405020304" pitchFamily="18" charset="0"/>
              </a:rPr>
              <a:t>không</a:t>
            </a:r>
            <a:r>
              <a:rPr lang="en-US" sz="3200" dirty="0">
                <a:solidFill>
                  <a:srgbClr val="7030A0"/>
                </a:solidFill>
                <a:latin typeface="Times New Roman" panose="02020603050405020304" pitchFamily="18" charset="0"/>
                <a:ea typeface="Arial-Rounded" panose="020B0500000000000000" charset="0"/>
                <a:cs typeface="Times New Roman" panose="02020603050405020304" pitchFamily="18" charset="0"/>
              </a:rPr>
              <a:t> </a:t>
            </a:r>
            <a:r>
              <a:rPr lang="en-US" sz="3200" dirty="0" err="1">
                <a:solidFill>
                  <a:srgbClr val="7030A0"/>
                </a:solidFill>
                <a:latin typeface="Times New Roman" panose="02020603050405020304" pitchFamily="18" charset="0"/>
                <a:ea typeface="Arial-Rounded" panose="020B0500000000000000" charset="0"/>
                <a:cs typeface="Times New Roman" panose="02020603050405020304" pitchFamily="18" charset="0"/>
              </a:rPr>
              <a:t>vội</a:t>
            </a:r>
            <a:r>
              <a:rPr lang="en-US" sz="3200" dirty="0">
                <a:solidFill>
                  <a:srgbClr val="7030A0"/>
                </a:solidFill>
                <a:latin typeface="Times New Roman" panose="02020603050405020304" pitchFamily="18" charset="0"/>
                <a:ea typeface="Arial-Rounded" panose="020B0500000000000000" charset="0"/>
                <a:cs typeface="Times New Roman" panose="02020603050405020304" pitchFamily="18" charset="0"/>
              </a:rPr>
              <a:t> </a:t>
            </a:r>
            <a:r>
              <a:rPr lang="en-US" sz="3200" dirty="0" err="1">
                <a:solidFill>
                  <a:srgbClr val="7030A0"/>
                </a:solidFill>
                <a:latin typeface="Times New Roman" panose="02020603050405020304" pitchFamily="18" charset="0"/>
                <a:ea typeface="Arial-Rounded" panose="020B0500000000000000" charset="0"/>
                <a:cs typeface="Times New Roman" panose="02020603050405020304" pitchFamily="18" charset="0"/>
              </a:rPr>
              <a:t>vã</a:t>
            </a:r>
            <a:endPar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pic>
        <p:nvPicPr>
          <p:cNvPr id="31" name="图片 4"/>
          <p:cNvPicPr>
            <a:picLocks noChangeAspect="1"/>
          </p:cNvPicPr>
          <p:nvPr/>
        </p:nvPicPr>
        <p:blipFill rotWithShape="1">
          <a:blip r:embed="rId2">
            <a:extLst>
              <a:ext uri="{BEBA8EAE-BF5A-486C-A8C5-ECC9F3942E4B}">
                <a14:imgProps xmlns:a14="http://schemas.microsoft.com/office/drawing/2010/main">
                  <a14:imgLayer r:embed="rId3">
                    <a14:imgEffect>
                      <a14:backgroundRemoval t="62747" b="93645" l="58887" r="86816">
                        <a14:foregroundMark x1="63281" y1="76260" x2="64746" y2="78963"/>
                        <a14:foregroundMark x1="67773" y1="64427" x2="67090" y2="65011"/>
                      </a14:backgroundRemoval>
                    </a14:imgEffect>
                  </a14:imgLayer>
                </a14:imgProps>
              </a:ext>
              <a:ext uri="{28A0092B-C50C-407E-A947-70E740481C1C}">
                <a14:useLocalDpi xmlns:a14="http://schemas.microsoft.com/office/drawing/2010/main" val="0"/>
              </a:ext>
            </a:extLst>
          </a:blip>
          <a:srcRect l="55517" t="62202" r="18840" b="5079"/>
          <a:stretch>
            <a:fillRect/>
          </a:stretch>
        </p:blipFill>
        <p:spPr>
          <a:xfrm>
            <a:off x="5125665" y="3885780"/>
            <a:ext cx="1862863" cy="317780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anim calcmode="lin" valueType="num">
                                      <p:cBhvr>
                                        <p:cTn id="15" dur="500" fill="hold"/>
                                        <p:tgtEl>
                                          <p:spTgt spid="21"/>
                                        </p:tgtEl>
                                        <p:attrNameLst>
                                          <p:attrName>ppt_x</p:attrName>
                                        </p:attrNameLst>
                                      </p:cBhvr>
                                      <p:tavLst>
                                        <p:tav tm="0">
                                          <p:val>
                                            <p:strVal val="#ppt_x"/>
                                          </p:val>
                                        </p:tav>
                                        <p:tav tm="100000">
                                          <p:val>
                                            <p:strVal val="#ppt_x"/>
                                          </p:val>
                                        </p:tav>
                                      </p:tavLst>
                                    </p:anim>
                                    <p:anim calcmode="lin" valueType="num">
                                      <p:cBhvr>
                                        <p:cTn id="16"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1000"/>
                                        <p:tgtEl>
                                          <p:spTgt spid="54"/>
                                        </p:tgtEl>
                                      </p:cBhvr>
                                    </p:animEffect>
                                    <p:anim calcmode="lin" valueType="num">
                                      <p:cBhvr>
                                        <p:cTn id="22" dur="1000" fill="hold"/>
                                        <p:tgtEl>
                                          <p:spTgt spid="54"/>
                                        </p:tgtEl>
                                        <p:attrNameLst>
                                          <p:attrName>ppt_x</p:attrName>
                                        </p:attrNameLst>
                                      </p:cBhvr>
                                      <p:tavLst>
                                        <p:tav tm="0">
                                          <p:val>
                                            <p:strVal val="#ppt_x"/>
                                          </p:val>
                                        </p:tav>
                                        <p:tav tm="100000">
                                          <p:val>
                                            <p:strVal val="#ppt_x"/>
                                          </p:val>
                                        </p:tav>
                                      </p:tavLst>
                                    </p:anim>
                                    <p:anim calcmode="lin" valueType="num">
                                      <p:cBhvr>
                                        <p:cTn id="23"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anim calcmode="lin" valueType="num">
                                      <p:cBhvr>
                                        <p:cTn id="29" dur="500" fill="hold"/>
                                        <p:tgtEl>
                                          <p:spTgt spid="24"/>
                                        </p:tgtEl>
                                        <p:attrNameLst>
                                          <p:attrName>ppt_x</p:attrName>
                                        </p:attrNameLst>
                                      </p:cBhvr>
                                      <p:tavLst>
                                        <p:tav tm="0">
                                          <p:val>
                                            <p:strVal val="#ppt_x"/>
                                          </p:val>
                                        </p:tav>
                                        <p:tav tm="100000">
                                          <p:val>
                                            <p:strVal val="#ppt_x"/>
                                          </p:val>
                                        </p:tav>
                                      </p:tavLst>
                                    </p:anim>
                                    <p:anim calcmode="lin" valueType="num">
                                      <p:cBhvr>
                                        <p:cTn id="30"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51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charset="0"/>
                <a:cs typeface="Times New Roman" panose="02020603050405020304" pitchFamily="18" charset="0"/>
              </a:rPr>
              <a:t>Cùng</a:t>
            </a:r>
            <a:r>
              <a:rPr kumimoji="0" lang="en-US" altLang="zh-CN" sz="36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altLang="zh-CN" sz="36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charset="0"/>
                <a:cs typeface="Times New Roman" panose="02020603050405020304" pitchFamily="18" charset="0"/>
              </a:rPr>
              <a:t>tìm</a:t>
            </a:r>
            <a:r>
              <a:rPr kumimoji="0" lang="en-US" altLang="zh-CN" sz="36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altLang="zh-CN" sz="36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charset="0"/>
                <a:cs typeface="Times New Roman" panose="02020603050405020304" pitchFamily="18" charset="0"/>
              </a:rPr>
              <a:t>hiểu</a:t>
            </a:r>
            <a:endParaRPr kumimoji="0" lang="zh-CN" alt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pic>
        <p:nvPicPr>
          <p:cNvPr id="24" name="Picture 23"/>
          <p:cNvPicPr>
            <a:picLocks noChangeAspect="1"/>
          </p:cNvPicPr>
          <p:nvPr/>
        </p:nvPicPr>
        <p:blipFill>
          <a:blip r:embed="rId2"/>
          <a:stretch>
            <a:fillRect/>
          </a:stretch>
        </p:blipFill>
        <p:spPr>
          <a:xfrm rot="16200000">
            <a:off x="606694" y="247791"/>
            <a:ext cx="646331" cy="646331"/>
          </a:xfrm>
          <a:prstGeom prst="rect">
            <a:avLst/>
          </a:prstGeom>
        </p:spPr>
      </p:pic>
      <p:grpSp>
        <p:nvGrpSpPr>
          <p:cNvPr id="25" name="PA_库_组合 5"/>
          <p:cNvGrpSpPr/>
          <p:nvPr>
            <p:custDataLst>
              <p:tags r:id="rId3"/>
            </p:custDataLst>
          </p:nvPr>
        </p:nvGrpSpPr>
        <p:grpSpPr>
          <a:xfrm>
            <a:off x="646331" y="1091790"/>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 name="connsiteX0-61" fmla="*/ 920229 w 1891187"/>
                <a:gd name="connsiteY0-62" fmla="*/ 80158 h 828882"/>
                <a:gd name="connsiteX1-63" fmla="*/ 1760230 w 1891187"/>
                <a:gd name="connsiteY1-64" fmla="*/ 70373 h 828882"/>
                <a:gd name="connsiteX2-65" fmla="*/ 1867806 w 1891187"/>
                <a:gd name="connsiteY2-66" fmla="*/ 801892 h 828882"/>
                <a:gd name="connsiteX3-67" fmla="*/ 60522 w 1891187"/>
                <a:gd name="connsiteY3-68" fmla="*/ 769620 h 828882"/>
                <a:gd name="connsiteX4-69" fmla="*/ 28249 w 1891187"/>
                <a:gd name="connsiteY4-70" fmla="*/ 102646 h 828882"/>
                <a:gd name="connsiteX0-71" fmla="*/ 953754 w 2038657"/>
                <a:gd name="connsiteY0-72" fmla="*/ 80158 h 875087"/>
                <a:gd name="connsiteX1-73" fmla="*/ 1793755 w 2038657"/>
                <a:gd name="connsiteY1-74" fmla="*/ 70373 h 875087"/>
                <a:gd name="connsiteX2-75" fmla="*/ 1901331 w 2038657"/>
                <a:gd name="connsiteY2-76" fmla="*/ 801892 h 875087"/>
                <a:gd name="connsiteX3-77" fmla="*/ 37845 w 2038657"/>
                <a:gd name="connsiteY3-78" fmla="*/ 792108 h 875087"/>
                <a:gd name="connsiteX4-79" fmla="*/ 61774 w 2038657"/>
                <a:gd name="connsiteY4-80" fmla="*/ 102646 h 875087"/>
                <a:gd name="connsiteX0-81" fmla="*/ 984916 w 2069819"/>
                <a:gd name="connsiteY0-82" fmla="*/ 80158 h 887366"/>
                <a:gd name="connsiteX1-83" fmla="*/ 1824917 w 2069819"/>
                <a:gd name="connsiteY1-84" fmla="*/ 70373 h 887366"/>
                <a:gd name="connsiteX2-85" fmla="*/ 1932493 w 2069819"/>
                <a:gd name="connsiteY2-86" fmla="*/ 801892 h 887366"/>
                <a:gd name="connsiteX3-87" fmla="*/ 69007 w 2069819"/>
                <a:gd name="connsiteY3-88" fmla="*/ 792108 h 887366"/>
                <a:gd name="connsiteX4-89" fmla="*/ 389999 w 2069819"/>
                <a:gd name="connsiteY4-90" fmla="*/ 80159 h 887366"/>
                <a:gd name="connsiteX0-91" fmla="*/ 1007612 w 2092515"/>
                <a:gd name="connsiteY0-92" fmla="*/ 80158 h 887365"/>
                <a:gd name="connsiteX1-93" fmla="*/ 1847613 w 2092515"/>
                <a:gd name="connsiteY1-94" fmla="*/ 70373 h 887365"/>
                <a:gd name="connsiteX2-95" fmla="*/ 1955189 w 2092515"/>
                <a:gd name="connsiteY2-96" fmla="*/ 801892 h 887365"/>
                <a:gd name="connsiteX3-97" fmla="*/ 91703 w 2092515"/>
                <a:gd name="connsiteY3-98" fmla="*/ 792108 h 887365"/>
                <a:gd name="connsiteX4-99" fmla="*/ 412695 w 2092515"/>
                <a:gd name="connsiteY4-100" fmla="*/ 80159 h 887365"/>
                <a:gd name="connsiteX0-101" fmla="*/ 1087979 w 2172882"/>
                <a:gd name="connsiteY0-102" fmla="*/ 80158 h 865313"/>
                <a:gd name="connsiteX1-103" fmla="*/ 1927980 w 2172882"/>
                <a:gd name="connsiteY1-104" fmla="*/ 70373 h 865313"/>
                <a:gd name="connsiteX2-105" fmla="*/ 2035556 w 2172882"/>
                <a:gd name="connsiteY2-106" fmla="*/ 801892 h 865313"/>
                <a:gd name="connsiteX3-107" fmla="*/ 172070 w 2172882"/>
                <a:gd name="connsiteY3-108" fmla="*/ 792108 h 865313"/>
                <a:gd name="connsiteX4-109" fmla="*/ 244170 w 2172882"/>
                <a:gd name="connsiteY4-110" fmla="*/ 492446 h 865313"/>
                <a:gd name="connsiteX0-111" fmla="*/ 1043749 w 2128652"/>
                <a:gd name="connsiteY0-112" fmla="*/ 80158 h 865313"/>
                <a:gd name="connsiteX1-113" fmla="*/ 1883750 w 2128652"/>
                <a:gd name="connsiteY1-114" fmla="*/ 70373 h 865313"/>
                <a:gd name="connsiteX2-115" fmla="*/ 1991326 w 2128652"/>
                <a:gd name="connsiteY2-116" fmla="*/ 801892 h 865313"/>
                <a:gd name="connsiteX3-117" fmla="*/ 127840 w 2128652"/>
                <a:gd name="connsiteY3-118" fmla="*/ 792108 h 865313"/>
                <a:gd name="connsiteX4-119" fmla="*/ 199940 w 2128652"/>
                <a:gd name="connsiteY4-120" fmla="*/ 492446 h 865313"/>
                <a:gd name="connsiteX0-121" fmla="*/ 1078008 w 2162911"/>
                <a:gd name="connsiteY0-122" fmla="*/ 80158 h 865313"/>
                <a:gd name="connsiteX1-123" fmla="*/ 1918009 w 2162911"/>
                <a:gd name="connsiteY1-124" fmla="*/ 70373 h 865313"/>
                <a:gd name="connsiteX2-125" fmla="*/ 2025585 w 2162911"/>
                <a:gd name="connsiteY2-126" fmla="*/ 801892 h 865313"/>
                <a:gd name="connsiteX3-127" fmla="*/ 162099 w 2162911"/>
                <a:gd name="connsiteY3-128" fmla="*/ 792108 h 865313"/>
                <a:gd name="connsiteX4-129" fmla="*/ 137854 w 2162911"/>
                <a:gd name="connsiteY4-130" fmla="*/ 492446 h 865313"/>
                <a:gd name="connsiteX0-131" fmla="*/ 1042572 w 2127475"/>
                <a:gd name="connsiteY0-132" fmla="*/ 80158 h 865313"/>
                <a:gd name="connsiteX1-133" fmla="*/ 1882573 w 2127475"/>
                <a:gd name="connsiteY1-134" fmla="*/ 70373 h 865313"/>
                <a:gd name="connsiteX2-135" fmla="*/ 1990149 w 2127475"/>
                <a:gd name="connsiteY2-136" fmla="*/ 801892 h 865313"/>
                <a:gd name="connsiteX3-137" fmla="*/ 126663 w 2127475"/>
                <a:gd name="connsiteY3-138" fmla="*/ 792108 h 865313"/>
                <a:gd name="connsiteX4-139" fmla="*/ 102418 w 2127475"/>
                <a:gd name="connsiteY4-140" fmla="*/ 492446 h 865313"/>
                <a:gd name="connsiteX0-141" fmla="*/ 971813 w 2049582"/>
                <a:gd name="connsiteY0-142" fmla="*/ 80158 h 878885"/>
                <a:gd name="connsiteX1-143" fmla="*/ 1811814 w 2049582"/>
                <a:gd name="connsiteY1-144" fmla="*/ 70373 h 878885"/>
                <a:gd name="connsiteX2-145" fmla="*/ 1919390 w 2049582"/>
                <a:gd name="connsiteY2-146" fmla="*/ 801892 h 878885"/>
                <a:gd name="connsiteX3-147" fmla="*/ 152249 w 2049582"/>
                <a:gd name="connsiteY3-148" fmla="*/ 822093 h 878885"/>
                <a:gd name="connsiteX4-149" fmla="*/ 31659 w 2049582"/>
                <a:gd name="connsiteY4-150" fmla="*/ 492446 h 878885"/>
                <a:gd name="connsiteX0-151" fmla="*/ 1009140 w 2086909"/>
                <a:gd name="connsiteY0-152" fmla="*/ 80158 h 878885"/>
                <a:gd name="connsiteX1-153" fmla="*/ 1849141 w 2086909"/>
                <a:gd name="connsiteY1-154" fmla="*/ 70373 h 878885"/>
                <a:gd name="connsiteX2-155" fmla="*/ 1956717 w 2086909"/>
                <a:gd name="connsiteY2-156" fmla="*/ 801892 h 878885"/>
                <a:gd name="connsiteX3-157" fmla="*/ 189576 w 2086909"/>
                <a:gd name="connsiteY3-158" fmla="*/ 822093 h 878885"/>
                <a:gd name="connsiteX4-159" fmla="*/ 68986 w 2086909"/>
                <a:gd name="connsiteY4-160" fmla="*/ 492446 h 878885"/>
                <a:gd name="connsiteX0-161" fmla="*/ 1041174 w 2118943"/>
                <a:gd name="connsiteY0-162" fmla="*/ 80158 h 872392"/>
                <a:gd name="connsiteX1-163" fmla="*/ 1881175 w 2118943"/>
                <a:gd name="connsiteY1-164" fmla="*/ 70373 h 872392"/>
                <a:gd name="connsiteX2-165" fmla="*/ 1988751 w 2118943"/>
                <a:gd name="connsiteY2-166" fmla="*/ 801892 h 872392"/>
                <a:gd name="connsiteX3-167" fmla="*/ 221610 w 2118943"/>
                <a:gd name="connsiteY3-168" fmla="*/ 822093 h 872392"/>
                <a:gd name="connsiteX4-169" fmla="*/ 44818 w 2118943"/>
                <a:gd name="connsiteY4-170" fmla="*/ 612383 h 872392"/>
                <a:gd name="connsiteX0-171" fmla="*/ 1010281 w 2088050"/>
                <a:gd name="connsiteY0-172" fmla="*/ 80158 h 872392"/>
                <a:gd name="connsiteX1-173" fmla="*/ 1850282 w 2088050"/>
                <a:gd name="connsiteY1-174" fmla="*/ 70373 h 872392"/>
                <a:gd name="connsiteX2-175" fmla="*/ 1957858 w 2088050"/>
                <a:gd name="connsiteY2-176" fmla="*/ 801892 h 872392"/>
                <a:gd name="connsiteX3-177" fmla="*/ 190717 w 2088050"/>
                <a:gd name="connsiteY3-178" fmla="*/ 822093 h 872392"/>
                <a:gd name="connsiteX4-179" fmla="*/ 13925 w 2088050"/>
                <a:gd name="connsiteY4-180" fmla="*/ 612383 h 872392"/>
                <a:gd name="connsiteX0-181" fmla="*/ 1010281 w 2088050"/>
                <a:gd name="connsiteY0-182" fmla="*/ 80158 h 872392"/>
                <a:gd name="connsiteX1-183" fmla="*/ 1850282 w 2088050"/>
                <a:gd name="connsiteY1-184" fmla="*/ 70373 h 872392"/>
                <a:gd name="connsiteX2-185" fmla="*/ 1957858 w 2088050"/>
                <a:gd name="connsiteY2-186" fmla="*/ 801892 h 872392"/>
                <a:gd name="connsiteX3-187" fmla="*/ 190717 w 2088050"/>
                <a:gd name="connsiteY3-188" fmla="*/ 822093 h 872392"/>
                <a:gd name="connsiteX4-189" fmla="*/ 13925 w 2088050"/>
                <a:gd name="connsiteY4-190" fmla="*/ 612383 h 872392"/>
                <a:gd name="connsiteX0-191" fmla="*/ 996356 w 2074125"/>
                <a:gd name="connsiteY0-192" fmla="*/ 80158 h 861823"/>
                <a:gd name="connsiteX1-193" fmla="*/ 1836357 w 2074125"/>
                <a:gd name="connsiteY1-194" fmla="*/ 70373 h 861823"/>
                <a:gd name="connsiteX2-195" fmla="*/ 1943933 w 2074125"/>
                <a:gd name="connsiteY2-196" fmla="*/ 801892 h 861823"/>
                <a:gd name="connsiteX3-197" fmla="*/ 176792 w 2074125"/>
                <a:gd name="connsiteY3-198" fmla="*/ 822093 h 861823"/>
                <a:gd name="connsiteX4-199" fmla="*/ 0 w 2074125"/>
                <a:gd name="connsiteY4-200" fmla="*/ 612383 h 861823"/>
                <a:gd name="connsiteX0-201" fmla="*/ 996356 w 1970804"/>
                <a:gd name="connsiteY0-202" fmla="*/ 80158 h 823168"/>
                <a:gd name="connsiteX1-203" fmla="*/ 1836357 w 1970804"/>
                <a:gd name="connsiteY1-204" fmla="*/ 70373 h 823168"/>
                <a:gd name="connsiteX2-205" fmla="*/ 1943933 w 1970804"/>
                <a:gd name="connsiteY2-206" fmla="*/ 801892 h 823168"/>
                <a:gd name="connsiteX3-207" fmla="*/ 176792 w 1970804"/>
                <a:gd name="connsiteY3-208" fmla="*/ 822093 h 823168"/>
                <a:gd name="connsiteX4-209" fmla="*/ 0 w 1970804"/>
                <a:gd name="connsiteY4-210" fmla="*/ 612383 h 823168"/>
                <a:gd name="connsiteX0-211" fmla="*/ 1010802 w 1991303"/>
                <a:gd name="connsiteY0-212" fmla="*/ 81745 h 843471"/>
                <a:gd name="connsiteX1-213" fmla="*/ 1850803 w 1991303"/>
                <a:gd name="connsiteY1-214" fmla="*/ 71960 h 843471"/>
                <a:gd name="connsiteX2-215" fmla="*/ 1966407 w 1991303"/>
                <a:gd name="connsiteY2-216" fmla="*/ 825967 h 843471"/>
                <a:gd name="connsiteX3-217" fmla="*/ 191238 w 1991303"/>
                <a:gd name="connsiteY3-218" fmla="*/ 823680 h 843471"/>
                <a:gd name="connsiteX4-219" fmla="*/ 14446 w 1991303"/>
                <a:gd name="connsiteY4-220" fmla="*/ 613970 h 843471"/>
                <a:gd name="connsiteX0-221" fmla="*/ 1009760 w 1978344"/>
                <a:gd name="connsiteY0-222" fmla="*/ 81745 h 843471"/>
                <a:gd name="connsiteX1-223" fmla="*/ 1849761 w 1978344"/>
                <a:gd name="connsiteY1-224" fmla="*/ 71960 h 843471"/>
                <a:gd name="connsiteX2-225" fmla="*/ 1949307 w 1978344"/>
                <a:gd name="connsiteY2-226" fmla="*/ 825967 h 843471"/>
                <a:gd name="connsiteX3-227" fmla="*/ 190196 w 1978344"/>
                <a:gd name="connsiteY3-228" fmla="*/ 823680 h 843471"/>
                <a:gd name="connsiteX4-229" fmla="*/ 13404 w 1978344"/>
                <a:gd name="connsiteY4-230" fmla="*/ 613970 h 843471"/>
                <a:gd name="connsiteX0-231" fmla="*/ 996356 w 1964940"/>
                <a:gd name="connsiteY0-232" fmla="*/ 81745 h 840320"/>
                <a:gd name="connsiteX1-233" fmla="*/ 1836357 w 1964940"/>
                <a:gd name="connsiteY1-234" fmla="*/ 71960 h 840320"/>
                <a:gd name="connsiteX2-235" fmla="*/ 1935903 w 1964940"/>
                <a:gd name="connsiteY2-236" fmla="*/ 825967 h 840320"/>
                <a:gd name="connsiteX3-237" fmla="*/ 176792 w 1964940"/>
                <a:gd name="connsiteY3-238" fmla="*/ 823680 h 840320"/>
                <a:gd name="connsiteX4-239" fmla="*/ 0 w 1964940"/>
                <a:gd name="connsiteY4-240" fmla="*/ 613970 h 840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charset="0"/>
                <a:ea typeface="Arial-Rounded" panose="020B0500000000000000" charset="0"/>
                <a:cs typeface="Arial-Rounded" panose="020B0500000000000000"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charset="0"/>
                <a:ea typeface="Arial-Rounded" panose="020B0500000000000000" charset="0"/>
                <a:cs typeface="Arial-Rounded" panose="020B0500000000000000"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charset="0"/>
                  <a:ea typeface="Arial-Rounded" panose="020B0500000000000000" charset="0"/>
                  <a:cs typeface="Arial-Rounded" panose="020B0500000000000000" charset="0"/>
                </a:rPr>
                <a:t>1</a:t>
              </a:r>
              <a:endParaRPr kumimoji="0" lang="en-US" altLang="zh-CN" sz="3600" b="1" i="0" u="none" strike="noStrike" kern="1200" cap="none" spc="0" normalizeH="0" baseline="0" noProof="0" dirty="0">
                <a:ln>
                  <a:noFill/>
                </a:ln>
                <a:solidFill>
                  <a:srgbClr val="F59C1F"/>
                </a:solidFill>
                <a:effectLst/>
                <a:uLnTx/>
                <a:uFillTx/>
                <a:latin typeface="Arial-Rounded" panose="020B0500000000000000" charset="0"/>
                <a:ea typeface="Arial-Rounded" panose="020B0500000000000000" charset="0"/>
                <a:cs typeface="Arial-Rounded" panose="020B0500000000000000" charset="0"/>
              </a:endParaRPr>
            </a:p>
          </p:txBody>
        </p:sp>
      </p:grpSp>
      <p:sp>
        <p:nvSpPr>
          <p:cNvPr id="30" name="Rectangle 29"/>
          <p:cNvSpPr/>
          <p:nvPr/>
        </p:nvSpPr>
        <p:spPr>
          <a:xfrm>
            <a:off x="1378524" y="1142048"/>
            <a:ext cx="9762841" cy="583565"/>
          </a:xfrm>
          <a:prstGeom prst="rect">
            <a:avLst/>
          </a:prstGeom>
        </p:spPr>
        <p:txBody>
          <a:bodyPr wrap="square">
            <a:spAutoFit/>
          </a:bodyPr>
          <a:lstStyle/>
          <a:p>
            <a:pPr lvl="0" algn="just">
              <a:defRPr/>
            </a:pPr>
            <a:r>
              <a:rPr lang="en-US" altLang="zh-CN" sz="3200" dirty="0" err="1">
                <a:solidFill>
                  <a:srgbClr val="0070C0"/>
                </a:solidFill>
                <a:latin typeface="Times New Roman" panose="02020603050405020304" pitchFamily="18" charset="0"/>
                <a:ea typeface="Arial-Rounded" panose="020B0500000000000000" charset="0"/>
                <a:cs typeface="Times New Roman" panose="02020603050405020304" pitchFamily="18" charset="0"/>
              </a:rPr>
              <a:t>Mặt</a:t>
            </a:r>
            <a:r>
              <a:rPr lang="en-US" altLang="zh-CN" sz="3200" dirty="0">
                <a:solidFill>
                  <a:srgbClr val="0070C0"/>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charset="0"/>
                <a:cs typeface="Times New Roman" panose="02020603050405020304" pitchFamily="18" charset="0"/>
              </a:rPr>
              <a:t>trời</a:t>
            </a:r>
            <a:r>
              <a:rPr lang="en-US" altLang="zh-CN" sz="3200" dirty="0">
                <a:solidFill>
                  <a:srgbClr val="0070C0"/>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charset="0"/>
                <a:cs typeface="Times New Roman" panose="02020603050405020304" pitchFamily="18" charset="0"/>
              </a:rPr>
              <a:t>có</a:t>
            </a:r>
            <a:r>
              <a:rPr lang="en-US" altLang="zh-CN" sz="3200" dirty="0">
                <a:solidFill>
                  <a:srgbClr val="0070C0"/>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charset="0"/>
                <a:cs typeface="Times New Roman" panose="02020603050405020304" pitchFamily="18" charset="0"/>
              </a:rPr>
              <a:t>gì</a:t>
            </a:r>
            <a:r>
              <a:rPr lang="en-US" altLang="zh-CN" sz="3200" dirty="0">
                <a:solidFill>
                  <a:srgbClr val="0070C0"/>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charset="0"/>
                <a:cs typeface="Times New Roman" panose="02020603050405020304" pitchFamily="18" charset="0"/>
              </a:rPr>
              <a:t>lạ</a:t>
            </a:r>
            <a:r>
              <a:rPr lang="en-US" altLang="zh-CN" sz="3200" dirty="0">
                <a:solidFill>
                  <a:srgbClr val="0070C0"/>
                </a:solidFill>
                <a:latin typeface="Times New Roman" panose="02020603050405020304" pitchFamily="18" charset="0"/>
                <a:ea typeface="Arial-Rounded" panose="020B0500000000000000" charset="0"/>
                <a:cs typeface="Times New Roman" panose="02020603050405020304" pitchFamily="18" charset="0"/>
              </a:rPr>
              <a:t>?</a:t>
            </a:r>
            <a:endParaRPr lang="zh-CN" altLang="en-US" sz="3200" dirty="0">
              <a:solidFill>
                <a:srgbClr val="0070C0"/>
              </a:solidFill>
              <a:latin typeface="Times New Roman" panose="02020603050405020304" pitchFamily="18" charset="0"/>
              <a:ea typeface="Arial-Rounded" panose="020B0500000000000000" charset="0"/>
              <a:cs typeface="Times New Roman" panose="02020603050405020304" pitchFamily="18" charset="0"/>
            </a:endParaRPr>
          </a:p>
        </p:txBody>
      </p:sp>
      <p:grpSp>
        <p:nvGrpSpPr>
          <p:cNvPr id="37" name="PA_库_组合 5"/>
          <p:cNvGrpSpPr/>
          <p:nvPr>
            <p:custDataLst>
              <p:tags r:id="rId4"/>
            </p:custDataLst>
          </p:nvPr>
        </p:nvGrpSpPr>
        <p:grpSpPr>
          <a:xfrm>
            <a:off x="646331" y="2109081"/>
            <a:ext cx="587835" cy="733599"/>
            <a:chOff x="1836100" y="2332000"/>
            <a:chExt cx="1572829" cy="895643"/>
          </a:xfrm>
        </p:grpSpPr>
        <p:sp>
          <p:nvSpPr>
            <p:cNvPr id="38"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 name="connsiteX0-61" fmla="*/ 920229 w 1891187"/>
                <a:gd name="connsiteY0-62" fmla="*/ 80158 h 828882"/>
                <a:gd name="connsiteX1-63" fmla="*/ 1760230 w 1891187"/>
                <a:gd name="connsiteY1-64" fmla="*/ 70373 h 828882"/>
                <a:gd name="connsiteX2-65" fmla="*/ 1867806 w 1891187"/>
                <a:gd name="connsiteY2-66" fmla="*/ 801892 h 828882"/>
                <a:gd name="connsiteX3-67" fmla="*/ 60522 w 1891187"/>
                <a:gd name="connsiteY3-68" fmla="*/ 769620 h 828882"/>
                <a:gd name="connsiteX4-69" fmla="*/ 28249 w 1891187"/>
                <a:gd name="connsiteY4-70" fmla="*/ 102646 h 828882"/>
                <a:gd name="connsiteX0-71" fmla="*/ 953754 w 2038657"/>
                <a:gd name="connsiteY0-72" fmla="*/ 80158 h 875087"/>
                <a:gd name="connsiteX1-73" fmla="*/ 1793755 w 2038657"/>
                <a:gd name="connsiteY1-74" fmla="*/ 70373 h 875087"/>
                <a:gd name="connsiteX2-75" fmla="*/ 1901331 w 2038657"/>
                <a:gd name="connsiteY2-76" fmla="*/ 801892 h 875087"/>
                <a:gd name="connsiteX3-77" fmla="*/ 37845 w 2038657"/>
                <a:gd name="connsiteY3-78" fmla="*/ 792108 h 875087"/>
                <a:gd name="connsiteX4-79" fmla="*/ 61774 w 2038657"/>
                <a:gd name="connsiteY4-80" fmla="*/ 102646 h 875087"/>
                <a:gd name="connsiteX0-81" fmla="*/ 984916 w 2069819"/>
                <a:gd name="connsiteY0-82" fmla="*/ 80158 h 887366"/>
                <a:gd name="connsiteX1-83" fmla="*/ 1824917 w 2069819"/>
                <a:gd name="connsiteY1-84" fmla="*/ 70373 h 887366"/>
                <a:gd name="connsiteX2-85" fmla="*/ 1932493 w 2069819"/>
                <a:gd name="connsiteY2-86" fmla="*/ 801892 h 887366"/>
                <a:gd name="connsiteX3-87" fmla="*/ 69007 w 2069819"/>
                <a:gd name="connsiteY3-88" fmla="*/ 792108 h 887366"/>
                <a:gd name="connsiteX4-89" fmla="*/ 389999 w 2069819"/>
                <a:gd name="connsiteY4-90" fmla="*/ 80159 h 887366"/>
                <a:gd name="connsiteX0-91" fmla="*/ 1007612 w 2092515"/>
                <a:gd name="connsiteY0-92" fmla="*/ 80158 h 887365"/>
                <a:gd name="connsiteX1-93" fmla="*/ 1847613 w 2092515"/>
                <a:gd name="connsiteY1-94" fmla="*/ 70373 h 887365"/>
                <a:gd name="connsiteX2-95" fmla="*/ 1955189 w 2092515"/>
                <a:gd name="connsiteY2-96" fmla="*/ 801892 h 887365"/>
                <a:gd name="connsiteX3-97" fmla="*/ 91703 w 2092515"/>
                <a:gd name="connsiteY3-98" fmla="*/ 792108 h 887365"/>
                <a:gd name="connsiteX4-99" fmla="*/ 412695 w 2092515"/>
                <a:gd name="connsiteY4-100" fmla="*/ 80159 h 887365"/>
                <a:gd name="connsiteX0-101" fmla="*/ 1087979 w 2172882"/>
                <a:gd name="connsiteY0-102" fmla="*/ 80158 h 865313"/>
                <a:gd name="connsiteX1-103" fmla="*/ 1927980 w 2172882"/>
                <a:gd name="connsiteY1-104" fmla="*/ 70373 h 865313"/>
                <a:gd name="connsiteX2-105" fmla="*/ 2035556 w 2172882"/>
                <a:gd name="connsiteY2-106" fmla="*/ 801892 h 865313"/>
                <a:gd name="connsiteX3-107" fmla="*/ 172070 w 2172882"/>
                <a:gd name="connsiteY3-108" fmla="*/ 792108 h 865313"/>
                <a:gd name="connsiteX4-109" fmla="*/ 244170 w 2172882"/>
                <a:gd name="connsiteY4-110" fmla="*/ 492446 h 865313"/>
                <a:gd name="connsiteX0-111" fmla="*/ 1043749 w 2128652"/>
                <a:gd name="connsiteY0-112" fmla="*/ 80158 h 865313"/>
                <a:gd name="connsiteX1-113" fmla="*/ 1883750 w 2128652"/>
                <a:gd name="connsiteY1-114" fmla="*/ 70373 h 865313"/>
                <a:gd name="connsiteX2-115" fmla="*/ 1991326 w 2128652"/>
                <a:gd name="connsiteY2-116" fmla="*/ 801892 h 865313"/>
                <a:gd name="connsiteX3-117" fmla="*/ 127840 w 2128652"/>
                <a:gd name="connsiteY3-118" fmla="*/ 792108 h 865313"/>
                <a:gd name="connsiteX4-119" fmla="*/ 199940 w 2128652"/>
                <a:gd name="connsiteY4-120" fmla="*/ 492446 h 865313"/>
                <a:gd name="connsiteX0-121" fmla="*/ 1078008 w 2162911"/>
                <a:gd name="connsiteY0-122" fmla="*/ 80158 h 865313"/>
                <a:gd name="connsiteX1-123" fmla="*/ 1918009 w 2162911"/>
                <a:gd name="connsiteY1-124" fmla="*/ 70373 h 865313"/>
                <a:gd name="connsiteX2-125" fmla="*/ 2025585 w 2162911"/>
                <a:gd name="connsiteY2-126" fmla="*/ 801892 h 865313"/>
                <a:gd name="connsiteX3-127" fmla="*/ 162099 w 2162911"/>
                <a:gd name="connsiteY3-128" fmla="*/ 792108 h 865313"/>
                <a:gd name="connsiteX4-129" fmla="*/ 137854 w 2162911"/>
                <a:gd name="connsiteY4-130" fmla="*/ 492446 h 865313"/>
                <a:gd name="connsiteX0-131" fmla="*/ 1042572 w 2127475"/>
                <a:gd name="connsiteY0-132" fmla="*/ 80158 h 865313"/>
                <a:gd name="connsiteX1-133" fmla="*/ 1882573 w 2127475"/>
                <a:gd name="connsiteY1-134" fmla="*/ 70373 h 865313"/>
                <a:gd name="connsiteX2-135" fmla="*/ 1990149 w 2127475"/>
                <a:gd name="connsiteY2-136" fmla="*/ 801892 h 865313"/>
                <a:gd name="connsiteX3-137" fmla="*/ 126663 w 2127475"/>
                <a:gd name="connsiteY3-138" fmla="*/ 792108 h 865313"/>
                <a:gd name="connsiteX4-139" fmla="*/ 102418 w 2127475"/>
                <a:gd name="connsiteY4-140" fmla="*/ 492446 h 865313"/>
                <a:gd name="connsiteX0-141" fmla="*/ 971813 w 2049582"/>
                <a:gd name="connsiteY0-142" fmla="*/ 80158 h 878885"/>
                <a:gd name="connsiteX1-143" fmla="*/ 1811814 w 2049582"/>
                <a:gd name="connsiteY1-144" fmla="*/ 70373 h 878885"/>
                <a:gd name="connsiteX2-145" fmla="*/ 1919390 w 2049582"/>
                <a:gd name="connsiteY2-146" fmla="*/ 801892 h 878885"/>
                <a:gd name="connsiteX3-147" fmla="*/ 152249 w 2049582"/>
                <a:gd name="connsiteY3-148" fmla="*/ 822093 h 878885"/>
                <a:gd name="connsiteX4-149" fmla="*/ 31659 w 2049582"/>
                <a:gd name="connsiteY4-150" fmla="*/ 492446 h 878885"/>
                <a:gd name="connsiteX0-151" fmla="*/ 1009140 w 2086909"/>
                <a:gd name="connsiteY0-152" fmla="*/ 80158 h 878885"/>
                <a:gd name="connsiteX1-153" fmla="*/ 1849141 w 2086909"/>
                <a:gd name="connsiteY1-154" fmla="*/ 70373 h 878885"/>
                <a:gd name="connsiteX2-155" fmla="*/ 1956717 w 2086909"/>
                <a:gd name="connsiteY2-156" fmla="*/ 801892 h 878885"/>
                <a:gd name="connsiteX3-157" fmla="*/ 189576 w 2086909"/>
                <a:gd name="connsiteY3-158" fmla="*/ 822093 h 878885"/>
                <a:gd name="connsiteX4-159" fmla="*/ 68986 w 2086909"/>
                <a:gd name="connsiteY4-160" fmla="*/ 492446 h 878885"/>
                <a:gd name="connsiteX0-161" fmla="*/ 1041174 w 2118943"/>
                <a:gd name="connsiteY0-162" fmla="*/ 80158 h 872392"/>
                <a:gd name="connsiteX1-163" fmla="*/ 1881175 w 2118943"/>
                <a:gd name="connsiteY1-164" fmla="*/ 70373 h 872392"/>
                <a:gd name="connsiteX2-165" fmla="*/ 1988751 w 2118943"/>
                <a:gd name="connsiteY2-166" fmla="*/ 801892 h 872392"/>
                <a:gd name="connsiteX3-167" fmla="*/ 221610 w 2118943"/>
                <a:gd name="connsiteY3-168" fmla="*/ 822093 h 872392"/>
                <a:gd name="connsiteX4-169" fmla="*/ 44818 w 2118943"/>
                <a:gd name="connsiteY4-170" fmla="*/ 612383 h 872392"/>
                <a:gd name="connsiteX0-171" fmla="*/ 1010281 w 2088050"/>
                <a:gd name="connsiteY0-172" fmla="*/ 80158 h 872392"/>
                <a:gd name="connsiteX1-173" fmla="*/ 1850282 w 2088050"/>
                <a:gd name="connsiteY1-174" fmla="*/ 70373 h 872392"/>
                <a:gd name="connsiteX2-175" fmla="*/ 1957858 w 2088050"/>
                <a:gd name="connsiteY2-176" fmla="*/ 801892 h 872392"/>
                <a:gd name="connsiteX3-177" fmla="*/ 190717 w 2088050"/>
                <a:gd name="connsiteY3-178" fmla="*/ 822093 h 872392"/>
                <a:gd name="connsiteX4-179" fmla="*/ 13925 w 2088050"/>
                <a:gd name="connsiteY4-180" fmla="*/ 612383 h 872392"/>
                <a:gd name="connsiteX0-181" fmla="*/ 1010281 w 2088050"/>
                <a:gd name="connsiteY0-182" fmla="*/ 80158 h 872392"/>
                <a:gd name="connsiteX1-183" fmla="*/ 1850282 w 2088050"/>
                <a:gd name="connsiteY1-184" fmla="*/ 70373 h 872392"/>
                <a:gd name="connsiteX2-185" fmla="*/ 1957858 w 2088050"/>
                <a:gd name="connsiteY2-186" fmla="*/ 801892 h 872392"/>
                <a:gd name="connsiteX3-187" fmla="*/ 190717 w 2088050"/>
                <a:gd name="connsiteY3-188" fmla="*/ 822093 h 872392"/>
                <a:gd name="connsiteX4-189" fmla="*/ 13925 w 2088050"/>
                <a:gd name="connsiteY4-190" fmla="*/ 612383 h 872392"/>
                <a:gd name="connsiteX0-191" fmla="*/ 996356 w 2074125"/>
                <a:gd name="connsiteY0-192" fmla="*/ 80158 h 861823"/>
                <a:gd name="connsiteX1-193" fmla="*/ 1836357 w 2074125"/>
                <a:gd name="connsiteY1-194" fmla="*/ 70373 h 861823"/>
                <a:gd name="connsiteX2-195" fmla="*/ 1943933 w 2074125"/>
                <a:gd name="connsiteY2-196" fmla="*/ 801892 h 861823"/>
                <a:gd name="connsiteX3-197" fmla="*/ 176792 w 2074125"/>
                <a:gd name="connsiteY3-198" fmla="*/ 822093 h 861823"/>
                <a:gd name="connsiteX4-199" fmla="*/ 0 w 2074125"/>
                <a:gd name="connsiteY4-200" fmla="*/ 612383 h 861823"/>
                <a:gd name="connsiteX0-201" fmla="*/ 996356 w 1970804"/>
                <a:gd name="connsiteY0-202" fmla="*/ 80158 h 823168"/>
                <a:gd name="connsiteX1-203" fmla="*/ 1836357 w 1970804"/>
                <a:gd name="connsiteY1-204" fmla="*/ 70373 h 823168"/>
                <a:gd name="connsiteX2-205" fmla="*/ 1943933 w 1970804"/>
                <a:gd name="connsiteY2-206" fmla="*/ 801892 h 823168"/>
                <a:gd name="connsiteX3-207" fmla="*/ 176792 w 1970804"/>
                <a:gd name="connsiteY3-208" fmla="*/ 822093 h 823168"/>
                <a:gd name="connsiteX4-209" fmla="*/ 0 w 1970804"/>
                <a:gd name="connsiteY4-210" fmla="*/ 612383 h 823168"/>
                <a:gd name="connsiteX0-211" fmla="*/ 1010802 w 1991303"/>
                <a:gd name="connsiteY0-212" fmla="*/ 81745 h 843471"/>
                <a:gd name="connsiteX1-213" fmla="*/ 1850803 w 1991303"/>
                <a:gd name="connsiteY1-214" fmla="*/ 71960 h 843471"/>
                <a:gd name="connsiteX2-215" fmla="*/ 1966407 w 1991303"/>
                <a:gd name="connsiteY2-216" fmla="*/ 825967 h 843471"/>
                <a:gd name="connsiteX3-217" fmla="*/ 191238 w 1991303"/>
                <a:gd name="connsiteY3-218" fmla="*/ 823680 h 843471"/>
                <a:gd name="connsiteX4-219" fmla="*/ 14446 w 1991303"/>
                <a:gd name="connsiteY4-220" fmla="*/ 613970 h 843471"/>
                <a:gd name="connsiteX0-221" fmla="*/ 1009760 w 1978344"/>
                <a:gd name="connsiteY0-222" fmla="*/ 81745 h 843471"/>
                <a:gd name="connsiteX1-223" fmla="*/ 1849761 w 1978344"/>
                <a:gd name="connsiteY1-224" fmla="*/ 71960 h 843471"/>
                <a:gd name="connsiteX2-225" fmla="*/ 1949307 w 1978344"/>
                <a:gd name="connsiteY2-226" fmla="*/ 825967 h 843471"/>
                <a:gd name="connsiteX3-227" fmla="*/ 190196 w 1978344"/>
                <a:gd name="connsiteY3-228" fmla="*/ 823680 h 843471"/>
                <a:gd name="connsiteX4-229" fmla="*/ 13404 w 1978344"/>
                <a:gd name="connsiteY4-230" fmla="*/ 613970 h 843471"/>
                <a:gd name="connsiteX0-231" fmla="*/ 996356 w 1964940"/>
                <a:gd name="connsiteY0-232" fmla="*/ 81745 h 840320"/>
                <a:gd name="connsiteX1-233" fmla="*/ 1836357 w 1964940"/>
                <a:gd name="connsiteY1-234" fmla="*/ 71960 h 840320"/>
                <a:gd name="connsiteX2-235" fmla="*/ 1935903 w 1964940"/>
                <a:gd name="connsiteY2-236" fmla="*/ 825967 h 840320"/>
                <a:gd name="connsiteX3-237" fmla="*/ 176792 w 1964940"/>
                <a:gd name="connsiteY3-238" fmla="*/ 823680 h 840320"/>
                <a:gd name="connsiteX4-239" fmla="*/ 0 w 1964940"/>
                <a:gd name="connsiteY4-240" fmla="*/ 613970 h 840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charset="0"/>
                <a:ea typeface="Arial-Rounded" panose="020B0500000000000000" charset="0"/>
                <a:cs typeface="Arial-Rounded" panose="020B0500000000000000" charset="0"/>
              </a:endParaRPr>
            </a:p>
          </p:txBody>
        </p:sp>
        <p:sp>
          <p:nvSpPr>
            <p:cNvPr id="39"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charset="0"/>
                <a:ea typeface="Arial-Rounded" panose="020B0500000000000000" charset="0"/>
                <a:cs typeface="Arial-Rounded" panose="020B0500000000000000" charset="0"/>
              </a:endParaRPr>
            </a:p>
          </p:txBody>
        </p:sp>
        <p:sp>
          <p:nvSpPr>
            <p:cNvPr id="40"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charset="0"/>
                  <a:ea typeface="Arial-Rounded" panose="020B0500000000000000" charset="0"/>
                  <a:cs typeface="Arial-Rounded" panose="020B0500000000000000" charset="0"/>
                </a:rPr>
                <a:t>2</a:t>
              </a:r>
              <a:endParaRPr kumimoji="0" lang="en-US" altLang="zh-CN" sz="3600" b="1" i="0" u="none" strike="noStrike" kern="1200" cap="none" spc="0" normalizeH="0" baseline="0" noProof="0" dirty="0">
                <a:ln>
                  <a:noFill/>
                </a:ln>
                <a:solidFill>
                  <a:srgbClr val="F59C1F"/>
                </a:solidFill>
                <a:effectLst/>
                <a:uLnTx/>
                <a:uFillTx/>
                <a:latin typeface="Arial-Rounded" panose="020B0500000000000000" charset="0"/>
                <a:ea typeface="Arial-Rounded" panose="020B0500000000000000" charset="0"/>
                <a:cs typeface="Arial-Rounded" panose="020B0500000000000000" charset="0"/>
              </a:endParaRPr>
            </a:p>
          </p:txBody>
        </p:sp>
      </p:grpSp>
      <p:sp>
        <p:nvSpPr>
          <p:cNvPr id="41" name="Rectangle 40"/>
          <p:cNvSpPr/>
          <p:nvPr/>
        </p:nvSpPr>
        <p:spPr>
          <a:xfrm>
            <a:off x="1378524" y="2211409"/>
            <a:ext cx="9762841" cy="583565"/>
          </a:xfrm>
          <a:prstGeom prst="rect">
            <a:avLst/>
          </a:prstGeom>
        </p:spPr>
        <p:txBody>
          <a:bodyPr wrap="square">
            <a:spAutoFit/>
          </a:bodyPr>
          <a:lstStyle/>
          <a:p>
            <a:pPr lvl="0" algn="just">
              <a:defRPr/>
            </a:pPr>
            <a:r>
              <a:rPr lang="en-US" altLang="zh-CN" sz="3200" dirty="0" err="1">
                <a:solidFill>
                  <a:srgbClr val="0070C0"/>
                </a:solidFill>
                <a:latin typeface="Times New Roman" panose="02020603050405020304" pitchFamily="18" charset="0"/>
                <a:ea typeface="Arial-Rounded" panose="020B0500000000000000" charset="0"/>
                <a:cs typeface="Times New Roman" panose="02020603050405020304" pitchFamily="18" charset="0"/>
              </a:rPr>
              <a:t>Nắng</a:t>
            </a:r>
            <a:r>
              <a:rPr lang="en-US" altLang="zh-CN" sz="3200" dirty="0">
                <a:solidFill>
                  <a:srgbClr val="0070C0"/>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charset="0"/>
                <a:cs typeface="Times New Roman" panose="02020603050405020304" pitchFamily="18" charset="0"/>
              </a:rPr>
              <a:t>mùa</a:t>
            </a:r>
            <a:r>
              <a:rPr lang="en-US" altLang="zh-CN" sz="3200" dirty="0">
                <a:solidFill>
                  <a:srgbClr val="0070C0"/>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charset="0"/>
                <a:cs typeface="Times New Roman" panose="02020603050405020304" pitchFamily="18" charset="0"/>
              </a:rPr>
              <a:t>hè</a:t>
            </a:r>
            <a:r>
              <a:rPr lang="en-US" altLang="zh-CN" sz="3200" dirty="0">
                <a:solidFill>
                  <a:srgbClr val="0070C0"/>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charset="0"/>
                <a:cs typeface="Times New Roman" panose="02020603050405020304" pitchFamily="18" charset="0"/>
              </a:rPr>
              <a:t>mang</a:t>
            </a:r>
            <a:r>
              <a:rPr lang="en-US" altLang="zh-CN" sz="3200" dirty="0">
                <a:solidFill>
                  <a:srgbClr val="0070C0"/>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charset="0"/>
                <a:cs typeface="Times New Roman" panose="02020603050405020304" pitchFamily="18" charset="0"/>
              </a:rPr>
              <a:t>đến</a:t>
            </a:r>
            <a:r>
              <a:rPr lang="en-US" altLang="zh-CN" sz="3200" dirty="0">
                <a:solidFill>
                  <a:srgbClr val="0070C0"/>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charset="0"/>
                <a:cs typeface="Times New Roman" panose="02020603050405020304" pitchFamily="18" charset="0"/>
              </a:rPr>
              <a:t>cho</a:t>
            </a:r>
            <a:r>
              <a:rPr lang="en-US" altLang="zh-CN" sz="3200" dirty="0">
                <a:solidFill>
                  <a:srgbClr val="0070C0"/>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charset="0"/>
                <a:cs typeface="Times New Roman" panose="02020603050405020304" pitchFamily="18" charset="0"/>
              </a:rPr>
              <a:t>cuộc</a:t>
            </a:r>
            <a:r>
              <a:rPr lang="en-US" altLang="zh-CN" sz="3200" dirty="0">
                <a:solidFill>
                  <a:srgbClr val="0070C0"/>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charset="0"/>
                <a:cs typeface="Times New Roman" panose="02020603050405020304" pitchFamily="18" charset="0"/>
              </a:rPr>
              <a:t>sống</a:t>
            </a:r>
            <a:r>
              <a:rPr lang="en-US" altLang="zh-CN" sz="3200" dirty="0">
                <a:solidFill>
                  <a:srgbClr val="0070C0"/>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charset="0"/>
                <a:cs typeface="Times New Roman" panose="02020603050405020304" pitchFamily="18" charset="0"/>
              </a:rPr>
              <a:t>những</a:t>
            </a:r>
            <a:r>
              <a:rPr lang="en-US" altLang="zh-CN" sz="3200" dirty="0">
                <a:solidFill>
                  <a:srgbClr val="0070C0"/>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charset="0"/>
                <a:cs typeface="Times New Roman" panose="02020603050405020304" pitchFamily="18" charset="0"/>
              </a:rPr>
              <a:t>ích</a:t>
            </a:r>
            <a:r>
              <a:rPr lang="en-US" altLang="zh-CN" sz="3200" dirty="0">
                <a:solidFill>
                  <a:srgbClr val="0070C0"/>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charset="0"/>
                <a:cs typeface="Times New Roman" panose="02020603050405020304" pitchFamily="18" charset="0"/>
              </a:rPr>
              <a:t>lợi</a:t>
            </a:r>
            <a:r>
              <a:rPr lang="en-US" altLang="zh-CN" sz="3200" dirty="0">
                <a:solidFill>
                  <a:srgbClr val="0070C0"/>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charset="0"/>
                <a:cs typeface="Times New Roman" panose="02020603050405020304" pitchFamily="18" charset="0"/>
              </a:rPr>
              <a:t>gì</a:t>
            </a:r>
            <a:r>
              <a:rPr lang="en-US" altLang="zh-CN" sz="3200" dirty="0">
                <a:solidFill>
                  <a:srgbClr val="0070C0"/>
                </a:solidFill>
                <a:latin typeface="Times New Roman" panose="02020603050405020304" pitchFamily="18" charset="0"/>
                <a:ea typeface="Arial-Rounded" panose="020B0500000000000000" charset="0"/>
                <a:cs typeface="Times New Roman" panose="02020603050405020304" pitchFamily="18" charset="0"/>
              </a:rPr>
              <a:t>?</a:t>
            </a:r>
            <a:endParaRPr lang="en-US" altLang="zh-CN" sz="3200" dirty="0">
              <a:solidFill>
                <a:srgbClr val="0070C0"/>
              </a:solidFill>
              <a:latin typeface="Times New Roman" panose="02020603050405020304" pitchFamily="18" charset="0"/>
              <a:ea typeface="Arial-Rounded" panose="020B0500000000000000" charset="0"/>
              <a:cs typeface="Times New Roman" panose="02020603050405020304" pitchFamily="18" charset="0"/>
            </a:endParaRPr>
          </a:p>
        </p:txBody>
      </p:sp>
      <p:grpSp>
        <p:nvGrpSpPr>
          <p:cNvPr id="42" name="PA_库_组合 5"/>
          <p:cNvGrpSpPr/>
          <p:nvPr>
            <p:custDataLst>
              <p:tags r:id="rId5"/>
            </p:custDataLst>
          </p:nvPr>
        </p:nvGrpSpPr>
        <p:grpSpPr>
          <a:xfrm>
            <a:off x="665190" y="3239046"/>
            <a:ext cx="587835" cy="733599"/>
            <a:chOff x="1836100" y="2332000"/>
            <a:chExt cx="1572829" cy="895643"/>
          </a:xfrm>
        </p:grpSpPr>
        <p:sp>
          <p:nvSpPr>
            <p:cNvPr id="43"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 name="connsiteX0-61" fmla="*/ 920229 w 1891187"/>
                <a:gd name="connsiteY0-62" fmla="*/ 80158 h 828882"/>
                <a:gd name="connsiteX1-63" fmla="*/ 1760230 w 1891187"/>
                <a:gd name="connsiteY1-64" fmla="*/ 70373 h 828882"/>
                <a:gd name="connsiteX2-65" fmla="*/ 1867806 w 1891187"/>
                <a:gd name="connsiteY2-66" fmla="*/ 801892 h 828882"/>
                <a:gd name="connsiteX3-67" fmla="*/ 60522 w 1891187"/>
                <a:gd name="connsiteY3-68" fmla="*/ 769620 h 828882"/>
                <a:gd name="connsiteX4-69" fmla="*/ 28249 w 1891187"/>
                <a:gd name="connsiteY4-70" fmla="*/ 102646 h 828882"/>
                <a:gd name="connsiteX0-71" fmla="*/ 953754 w 2038657"/>
                <a:gd name="connsiteY0-72" fmla="*/ 80158 h 875087"/>
                <a:gd name="connsiteX1-73" fmla="*/ 1793755 w 2038657"/>
                <a:gd name="connsiteY1-74" fmla="*/ 70373 h 875087"/>
                <a:gd name="connsiteX2-75" fmla="*/ 1901331 w 2038657"/>
                <a:gd name="connsiteY2-76" fmla="*/ 801892 h 875087"/>
                <a:gd name="connsiteX3-77" fmla="*/ 37845 w 2038657"/>
                <a:gd name="connsiteY3-78" fmla="*/ 792108 h 875087"/>
                <a:gd name="connsiteX4-79" fmla="*/ 61774 w 2038657"/>
                <a:gd name="connsiteY4-80" fmla="*/ 102646 h 875087"/>
                <a:gd name="connsiteX0-81" fmla="*/ 984916 w 2069819"/>
                <a:gd name="connsiteY0-82" fmla="*/ 80158 h 887366"/>
                <a:gd name="connsiteX1-83" fmla="*/ 1824917 w 2069819"/>
                <a:gd name="connsiteY1-84" fmla="*/ 70373 h 887366"/>
                <a:gd name="connsiteX2-85" fmla="*/ 1932493 w 2069819"/>
                <a:gd name="connsiteY2-86" fmla="*/ 801892 h 887366"/>
                <a:gd name="connsiteX3-87" fmla="*/ 69007 w 2069819"/>
                <a:gd name="connsiteY3-88" fmla="*/ 792108 h 887366"/>
                <a:gd name="connsiteX4-89" fmla="*/ 389999 w 2069819"/>
                <a:gd name="connsiteY4-90" fmla="*/ 80159 h 887366"/>
                <a:gd name="connsiteX0-91" fmla="*/ 1007612 w 2092515"/>
                <a:gd name="connsiteY0-92" fmla="*/ 80158 h 887365"/>
                <a:gd name="connsiteX1-93" fmla="*/ 1847613 w 2092515"/>
                <a:gd name="connsiteY1-94" fmla="*/ 70373 h 887365"/>
                <a:gd name="connsiteX2-95" fmla="*/ 1955189 w 2092515"/>
                <a:gd name="connsiteY2-96" fmla="*/ 801892 h 887365"/>
                <a:gd name="connsiteX3-97" fmla="*/ 91703 w 2092515"/>
                <a:gd name="connsiteY3-98" fmla="*/ 792108 h 887365"/>
                <a:gd name="connsiteX4-99" fmla="*/ 412695 w 2092515"/>
                <a:gd name="connsiteY4-100" fmla="*/ 80159 h 887365"/>
                <a:gd name="connsiteX0-101" fmla="*/ 1087979 w 2172882"/>
                <a:gd name="connsiteY0-102" fmla="*/ 80158 h 865313"/>
                <a:gd name="connsiteX1-103" fmla="*/ 1927980 w 2172882"/>
                <a:gd name="connsiteY1-104" fmla="*/ 70373 h 865313"/>
                <a:gd name="connsiteX2-105" fmla="*/ 2035556 w 2172882"/>
                <a:gd name="connsiteY2-106" fmla="*/ 801892 h 865313"/>
                <a:gd name="connsiteX3-107" fmla="*/ 172070 w 2172882"/>
                <a:gd name="connsiteY3-108" fmla="*/ 792108 h 865313"/>
                <a:gd name="connsiteX4-109" fmla="*/ 244170 w 2172882"/>
                <a:gd name="connsiteY4-110" fmla="*/ 492446 h 865313"/>
                <a:gd name="connsiteX0-111" fmla="*/ 1043749 w 2128652"/>
                <a:gd name="connsiteY0-112" fmla="*/ 80158 h 865313"/>
                <a:gd name="connsiteX1-113" fmla="*/ 1883750 w 2128652"/>
                <a:gd name="connsiteY1-114" fmla="*/ 70373 h 865313"/>
                <a:gd name="connsiteX2-115" fmla="*/ 1991326 w 2128652"/>
                <a:gd name="connsiteY2-116" fmla="*/ 801892 h 865313"/>
                <a:gd name="connsiteX3-117" fmla="*/ 127840 w 2128652"/>
                <a:gd name="connsiteY3-118" fmla="*/ 792108 h 865313"/>
                <a:gd name="connsiteX4-119" fmla="*/ 199940 w 2128652"/>
                <a:gd name="connsiteY4-120" fmla="*/ 492446 h 865313"/>
                <a:gd name="connsiteX0-121" fmla="*/ 1078008 w 2162911"/>
                <a:gd name="connsiteY0-122" fmla="*/ 80158 h 865313"/>
                <a:gd name="connsiteX1-123" fmla="*/ 1918009 w 2162911"/>
                <a:gd name="connsiteY1-124" fmla="*/ 70373 h 865313"/>
                <a:gd name="connsiteX2-125" fmla="*/ 2025585 w 2162911"/>
                <a:gd name="connsiteY2-126" fmla="*/ 801892 h 865313"/>
                <a:gd name="connsiteX3-127" fmla="*/ 162099 w 2162911"/>
                <a:gd name="connsiteY3-128" fmla="*/ 792108 h 865313"/>
                <a:gd name="connsiteX4-129" fmla="*/ 137854 w 2162911"/>
                <a:gd name="connsiteY4-130" fmla="*/ 492446 h 865313"/>
                <a:gd name="connsiteX0-131" fmla="*/ 1042572 w 2127475"/>
                <a:gd name="connsiteY0-132" fmla="*/ 80158 h 865313"/>
                <a:gd name="connsiteX1-133" fmla="*/ 1882573 w 2127475"/>
                <a:gd name="connsiteY1-134" fmla="*/ 70373 h 865313"/>
                <a:gd name="connsiteX2-135" fmla="*/ 1990149 w 2127475"/>
                <a:gd name="connsiteY2-136" fmla="*/ 801892 h 865313"/>
                <a:gd name="connsiteX3-137" fmla="*/ 126663 w 2127475"/>
                <a:gd name="connsiteY3-138" fmla="*/ 792108 h 865313"/>
                <a:gd name="connsiteX4-139" fmla="*/ 102418 w 2127475"/>
                <a:gd name="connsiteY4-140" fmla="*/ 492446 h 865313"/>
                <a:gd name="connsiteX0-141" fmla="*/ 971813 w 2049582"/>
                <a:gd name="connsiteY0-142" fmla="*/ 80158 h 878885"/>
                <a:gd name="connsiteX1-143" fmla="*/ 1811814 w 2049582"/>
                <a:gd name="connsiteY1-144" fmla="*/ 70373 h 878885"/>
                <a:gd name="connsiteX2-145" fmla="*/ 1919390 w 2049582"/>
                <a:gd name="connsiteY2-146" fmla="*/ 801892 h 878885"/>
                <a:gd name="connsiteX3-147" fmla="*/ 152249 w 2049582"/>
                <a:gd name="connsiteY3-148" fmla="*/ 822093 h 878885"/>
                <a:gd name="connsiteX4-149" fmla="*/ 31659 w 2049582"/>
                <a:gd name="connsiteY4-150" fmla="*/ 492446 h 878885"/>
                <a:gd name="connsiteX0-151" fmla="*/ 1009140 w 2086909"/>
                <a:gd name="connsiteY0-152" fmla="*/ 80158 h 878885"/>
                <a:gd name="connsiteX1-153" fmla="*/ 1849141 w 2086909"/>
                <a:gd name="connsiteY1-154" fmla="*/ 70373 h 878885"/>
                <a:gd name="connsiteX2-155" fmla="*/ 1956717 w 2086909"/>
                <a:gd name="connsiteY2-156" fmla="*/ 801892 h 878885"/>
                <a:gd name="connsiteX3-157" fmla="*/ 189576 w 2086909"/>
                <a:gd name="connsiteY3-158" fmla="*/ 822093 h 878885"/>
                <a:gd name="connsiteX4-159" fmla="*/ 68986 w 2086909"/>
                <a:gd name="connsiteY4-160" fmla="*/ 492446 h 878885"/>
                <a:gd name="connsiteX0-161" fmla="*/ 1041174 w 2118943"/>
                <a:gd name="connsiteY0-162" fmla="*/ 80158 h 872392"/>
                <a:gd name="connsiteX1-163" fmla="*/ 1881175 w 2118943"/>
                <a:gd name="connsiteY1-164" fmla="*/ 70373 h 872392"/>
                <a:gd name="connsiteX2-165" fmla="*/ 1988751 w 2118943"/>
                <a:gd name="connsiteY2-166" fmla="*/ 801892 h 872392"/>
                <a:gd name="connsiteX3-167" fmla="*/ 221610 w 2118943"/>
                <a:gd name="connsiteY3-168" fmla="*/ 822093 h 872392"/>
                <a:gd name="connsiteX4-169" fmla="*/ 44818 w 2118943"/>
                <a:gd name="connsiteY4-170" fmla="*/ 612383 h 872392"/>
                <a:gd name="connsiteX0-171" fmla="*/ 1010281 w 2088050"/>
                <a:gd name="connsiteY0-172" fmla="*/ 80158 h 872392"/>
                <a:gd name="connsiteX1-173" fmla="*/ 1850282 w 2088050"/>
                <a:gd name="connsiteY1-174" fmla="*/ 70373 h 872392"/>
                <a:gd name="connsiteX2-175" fmla="*/ 1957858 w 2088050"/>
                <a:gd name="connsiteY2-176" fmla="*/ 801892 h 872392"/>
                <a:gd name="connsiteX3-177" fmla="*/ 190717 w 2088050"/>
                <a:gd name="connsiteY3-178" fmla="*/ 822093 h 872392"/>
                <a:gd name="connsiteX4-179" fmla="*/ 13925 w 2088050"/>
                <a:gd name="connsiteY4-180" fmla="*/ 612383 h 872392"/>
                <a:gd name="connsiteX0-181" fmla="*/ 1010281 w 2088050"/>
                <a:gd name="connsiteY0-182" fmla="*/ 80158 h 872392"/>
                <a:gd name="connsiteX1-183" fmla="*/ 1850282 w 2088050"/>
                <a:gd name="connsiteY1-184" fmla="*/ 70373 h 872392"/>
                <a:gd name="connsiteX2-185" fmla="*/ 1957858 w 2088050"/>
                <a:gd name="connsiteY2-186" fmla="*/ 801892 h 872392"/>
                <a:gd name="connsiteX3-187" fmla="*/ 190717 w 2088050"/>
                <a:gd name="connsiteY3-188" fmla="*/ 822093 h 872392"/>
                <a:gd name="connsiteX4-189" fmla="*/ 13925 w 2088050"/>
                <a:gd name="connsiteY4-190" fmla="*/ 612383 h 872392"/>
                <a:gd name="connsiteX0-191" fmla="*/ 996356 w 2074125"/>
                <a:gd name="connsiteY0-192" fmla="*/ 80158 h 861823"/>
                <a:gd name="connsiteX1-193" fmla="*/ 1836357 w 2074125"/>
                <a:gd name="connsiteY1-194" fmla="*/ 70373 h 861823"/>
                <a:gd name="connsiteX2-195" fmla="*/ 1943933 w 2074125"/>
                <a:gd name="connsiteY2-196" fmla="*/ 801892 h 861823"/>
                <a:gd name="connsiteX3-197" fmla="*/ 176792 w 2074125"/>
                <a:gd name="connsiteY3-198" fmla="*/ 822093 h 861823"/>
                <a:gd name="connsiteX4-199" fmla="*/ 0 w 2074125"/>
                <a:gd name="connsiteY4-200" fmla="*/ 612383 h 861823"/>
                <a:gd name="connsiteX0-201" fmla="*/ 996356 w 1970804"/>
                <a:gd name="connsiteY0-202" fmla="*/ 80158 h 823168"/>
                <a:gd name="connsiteX1-203" fmla="*/ 1836357 w 1970804"/>
                <a:gd name="connsiteY1-204" fmla="*/ 70373 h 823168"/>
                <a:gd name="connsiteX2-205" fmla="*/ 1943933 w 1970804"/>
                <a:gd name="connsiteY2-206" fmla="*/ 801892 h 823168"/>
                <a:gd name="connsiteX3-207" fmla="*/ 176792 w 1970804"/>
                <a:gd name="connsiteY3-208" fmla="*/ 822093 h 823168"/>
                <a:gd name="connsiteX4-209" fmla="*/ 0 w 1970804"/>
                <a:gd name="connsiteY4-210" fmla="*/ 612383 h 823168"/>
                <a:gd name="connsiteX0-211" fmla="*/ 1010802 w 1991303"/>
                <a:gd name="connsiteY0-212" fmla="*/ 81745 h 843471"/>
                <a:gd name="connsiteX1-213" fmla="*/ 1850803 w 1991303"/>
                <a:gd name="connsiteY1-214" fmla="*/ 71960 h 843471"/>
                <a:gd name="connsiteX2-215" fmla="*/ 1966407 w 1991303"/>
                <a:gd name="connsiteY2-216" fmla="*/ 825967 h 843471"/>
                <a:gd name="connsiteX3-217" fmla="*/ 191238 w 1991303"/>
                <a:gd name="connsiteY3-218" fmla="*/ 823680 h 843471"/>
                <a:gd name="connsiteX4-219" fmla="*/ 14446 w 1991303"/>
                <a:gd name="connsiteY4-220" fmla="*/ 613970 h 843471"/>
                <a:gd name="connsiteX0-221" fmla="*/ 1009760 w 1978344"/>
                <a:gd name="connsiteY0-222" fmla="*/ 81745 h 843471"/>
                <a:gd name="connsiteX1-223" fmla="*/ 1849761 w 1978344"/>
                <a:gd name="connsiteY1-224" fmla="*/ 71960 h 843471"/>
                <a:gd name="connsiteX2-225" fmla="*/ 1949307 w 1978344"/>
                <a:gd name="connsiteY2-226" fmla="*/ 825967 h 843471"/>
                <a:gd name="connsiteX3-227" fmla="*/ 190196 w 1978344"/>
                <a:gd name="connsiteY3-228" fmla="*/ 823680 h 843471"/>
                <a:gd name="connsiteX4-229" fmla="*/ 13404 w 1978344"/>
                <a:gd name="connsiteY4-230" fmla="*/ 613970 h 843471"/>
                <a:gd name="connsiteX0-231" fmla="*/ 996356 w 1964940"/>
                <a:gd name="connsiteY0-232" fmla="*/ 81745 h 840320"/>
                <a:gd name="connsiteX1-233" fmla="*/ 1836357 w 1964940"/>
                <a:gd name="connsiteY1-234" fmla="*/ 71960 h 840320"/>
                <a:gd name="connsiteX2-235" fmla="*/ 1935903 w 1964940"/>
                <a:gd name="connsiteY2-236" fmla="*/ 825967 h 840320"/>
                <a:gd name="connsiteX3-237" fmla="*/ 176792 w 1964940"/>
                <a:gd name="connsiteY3-238" fmla="*/ 823680 h 840320"/>
                <a:gd name="connsiteX4-239" fmla="*/ 0 w 1964940"/>
                <a:gd name="connsiteY4-240" fmla="*/ 613970 h 840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charset="0"/>
                <a:ea typeface="Arial-Rounded" panose="020B0500000000000000" charset="0"/>
                <a:cs typeface="Arial-Rounded" panose="020B0500000000000000" charset="0"/>
              </a:endParaRPr>
            </a:p>
          </p:txBody>
        </p:sp>
        <p:sp>
          <p:nvSpPr>
            <p:cNvPr id="44"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charset="0"/>
                <a:ea typeface="Arial-Rounded" panose="020B0500000000000000" charset="0"/>
                <a:cs typeface="Arial-Rounded" panose="020B0500000000000000" charset="0"/>
              </a:endParaRPr>
            </a:p>
          </p:txBody>
        </p:sp>
        <p:sp>
          <p:nvSpPr>
            <p:cNvPr id="45"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charset="0"/>
                  <a:ea typeface="Arial-Rounded" panose="020B0500000000000000" charset="0"/>
                  <a:cs typeface="Arial-Rounded" panose="020B0500000000000000" charset="0"/>
                </a:rPr>
                <a:t>3</a:t>
              </a:r>
              <a:endParaRPr kumimoji="0" lang="en-US" altLang="zh-CN" sz="3600" b="1" i="0" u="none" strike="noStrike" kern="1200" cap="none" spc="0" normalizeH="0" baseline="0" noProof="0" dirty="0">
                <a:ln>
                  <a:noFill/>
                </a:ln>
                <a:solidFill>
                  <a:srgbClr val="F59C1F"/>
                </a:solidFill>
                <a:effectLst/>
                <a:uLnTx/>
                <a:uFillTx/>
                <a:latin typeface="Arial-Rounded" panose="020B0500000000000000" charset="0"/>
                <a:ea typeface="Arial-Rounded" panose="020B0500000000000000" charset="0"/>
                <a:cs typeface="Arial-Rounded" panose="020B0500000000000000" charset="0"/>
              </a:endParaRPr>
            </a:p>
          </p:txBody>
        </p:sp>
      </p:grpSp>
      <p:sp>
        <p:nvSpPr>
          <p:cNvPr id="46" name="Rectangle 45"/>
          <p:cNvSpPr/>
          <p:nvPr/>
        </p:nvSpPr>
        <p:spPr>
          <a:xfrm>
            <a:off x="1397383" y="3341374"/>
            <a:ext cx="10207394" cy="5835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charset="0"/>
                <a:cs typeface="Times New Roman" panose="02020603050405020304" pitchFamily="18" charset="0"/>
              </a:rPr>
              <a:t>Ngày</a:t>
            </a:r>
            <a:r>
              <a:rPr kumimoji="0" lang="en-US" altLang="zh-CN" sz="3200" b="0" i="0" u="none" strike="noStrike" kern="1200" cap="none" spc="0" normalizeH="0" noProof="0" dirty="0">
                <a:ln>
                  <a:noFill/>
                </a:ln>
                <a:solidFill>
                  <a:srgbClr val="0070C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altLang="zh-CN" sz="3200" b="0" i="0" u="none" strike="noStrike" kern="1200" cap="none" spc="0" normalizeH="0" noProof="0" dirty="0" err="1">
                <a:ln>
                  <a:noFill/>
                </a:ln>
                <a:solidFill>
                  <a:srgbClr val="0070C0"/>
                </a:solidFill>
                <a:effectLst/>
                <a:uLnTx/>
                <a:uFillTx/>
                <a:latin typeface="Times New Roman" panose="02020603050405020304" pitchFamily="18" charset="0"/>
                <a:ea typeface="Arial-Rounded" panose="020B0500000000000000" charset="0"/>
                <a:cs typeface="Times New Roman" panose="02020603050405020304" pitchFamily="18" charset="0"/>
              </a:rPr>
              <a:t>của</a:t>
            </a:r>
            <a:r>
              <a:rPr kumimoji="0" lang="en-US" altLang="zh-CN" sz="3200" b="0" i="0" u="none" strike="noStrike" kern="1200" cap="none" spc="0" normalizeH="0" noProof="0" dirty="0">
                <a:ln>
                  <a:noFill/>
                </a:ln>
                <a:solidFill>
                  <a:srgbClr val="0070C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altLang="zh-CN" sz="3200" b="0" i="0" u="none" strike="noStrike" kern="1200" cap="none" spc="0" normalizeH="0" noProof="0" dirty="0" err="1">
                <a:ln>
                  <a:noFill/>
                </a:ln>
                <a:solidFill>
                  <a:srgbClr val="0070C0"/>
                </a:solidFill>
                <a:effectLst/>
                <a:uLnTx/>
                <a:uFillTx/>
                <a:latin typeface="Times New Roman" panose="02020603050405020304" pitchFamily="18" charset="0"/>
                <a:ea typeface="Arial-Rounded" panose="020B0500000000000000" charset="0"/>
                <a:cs typeface="Times New Roman" panose="02020603050405020304" pitchFamily="18" charset="0"/>
              </a:rPr>
              <a:t>mùa</a:t>
            </a:r>
            <a:r>
              <a:rPr kumimoji="0" lang="en-US" altLang="zh-CN" sz="3200" b="0" i="0" u="none" strike="noStrike" kern="1200" cap="none" spc="0" normalizeH="0" noProof="0" dirty="0">
                <a:ln>
                  <a:noFill/>
                </a:ln>
                <a:solidFill>
                  <a:srgbClr val="0070C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altLang="zh-CN" sz="3200" b="0" i="0" u="none" strike="noStrike" kern="1200" cap="none" spc="0" normalizeH="0" noProof="0" dirty="0" err="1">
                <a:ln>
                  <a:noFill/>
                </a:ln>
                <a:solidFill>
                  <a:srgbClr val="0070C0"/>
                </a:solidFill>
                <a:effectLst/>
                <a:uLnTx/>
                <a:uFillTx/>
                <a:latin typeface="Times New Roman" panose="02020603050405020304" pitchFamily="18" charset="0"/>
                <a:ea typeface="Arial-Rounded" panose="020B0500000000000000" charset="0"/>
                <a:cs typeface="Times New Roman" panose="02020603050405020304" pitchFamily="18" charset="0"/>
              </a:rPr>
              <a:t>hè</a:t>
            </a:r>
            <a:r>
              <a:rPr kumimoji="0" lang="en-US" altLang="zh-CN" sz="3200" b="0" i="0" u="none" strike="noStrike" kern="1200" cap="none" spc="0" normalizeH="0" noProof="0" dirty="0">
                <a:ln>
                  <a:noFill/>
                </a:ln>
                <a:solidFill>
                  <a:srgbClr val="0070C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altLang="zh-CN" sz="3200" b="0" i="0" u="none" strike="noStrike" kern="1200" cap="none" spc="0" normalizeH="0" noProof="0" dirty="0" err="1">
                <a:ln>
                  <a:noFill/>
                </a:ln>
                <a:solidFill>
                  <a:srgbClr val="0070C0"/>
                </a:solidFill>
                <a:effectLst/>
                <a:uLnTx/>
                <a:uFillTx/>
                <a:latin typeface="Times New Roman" panose="02020603050405020304" pitchFamily="18" charset="0"/>
                <a:ea typeface="Arial-Rounded" panose="020B0500000000000000" charset="0"/>
                <a:cs typeface="Times New Roman" panose="02020603050405020304" pitchFamily="18" charset="0"/>
              </a:rPr>
              <a:t>có</a:t>
            </a:r>
            <a:r>
              <a:rPr kumimoji="0" lang="en-US" altLang="zh-CN" sz="3200" b="0" i="0" u="none" strike="noStrike" kern="1200" cap="none" spc="0" normalizeH="0" noProof="0" dirty="0">
                <a:ln>
                  <a:noFill/>
                </a:ln>
                <a:solidFill>
                  <a:srgbClr val="0070C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altLang="zh-CN" sz="3200" b="0" i="0" u="none" strike="noStrike" kern="1200" cap="none" spc="0" normalizeH="0" noProof="0" dirty="0" err="1">
                <a:ln>
                  <a:noFill/>
                </a:ln>
                <a:solidFill>
                  <a:srgbClr val="0070C0"/>
                </a:solidFill>
                <a:effectLst/>
                <a:uLnTx/>
                <a:uFillTx/>
                <a:latin typeface="Times New Roman" panose="02020603050405020304" pitchFamily="18" charset="0"/>
                <a:ea typeface="Arial-Rounded" panose="020B0500000000000000" charset="0"/>
                <a:cs typeface="Times New Roman" panose="02020603050405020304" pitchFamily="18" charset="0"/>
              </a:rPr>
              <a:t>gì</a:t>
            </a:r>
            <a:r>
              <a:rPr kumimoji="0" lang="en-US" altLang="zh-CN" sz="3200" b="0" i="0" u="none" strike="noStrike" kern="1200" cap="none" spc="0" normalizeH="0" noProof="0" dirty="0">
                <a:ln>
                  <a:noFill/>
                </a:ln>
                <a:solidFill>
                  <a:srgbClr val="0070C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altLang="zh-CN" sz="3200" b="0" i="0" u="none" strike="noStrike" kern="1200" cap="none" spc="0" normalizeH="0" noProof="0" dirty="0" err="1">
                <a:ln>
                  <a:noFill/>
                </a:ln>
                <a:solidFill>
                  <a:srgbClr val="0070C0"/>
                </a:solidFill>
                <a:effectLst/>
                <a:uLnTx/>
                <a:uFillTx/>
                <a:latin typeface="Times New Roman" panose="02020603050405020304" pitchFamily="18" charset="0"/>
                <a:ea typeface="Arial-Rounded" panose="020B0500000000000000" charset="0"/>
                <a:cs typeface="Times New Roman" panose="02020603050405020304" pitchFamily="18" charset="0"/>
              </a:rPr>
              <a:t>đặc</a:t>
            </a:r>
            <a:r>
              <a:rPr kumimoji="0" lang="en-US" altLang="zh-CN" sz="3200" b="0" i="0" u="none" strike="noStrike" kern="1200" cap="none" spc="0" normalizeH="0" noProof="0" dirty="0">
                <a:ln>
                  <a:noFill/>
                </a:ln>
                <a:solidFill>
                  <a:srgbClr val="0070C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altLang="zh-CN" sz="3200" b="0" i="0" u="none" strike="noStrike" kern="1200" cap="none" spc="0" normalizeH="0" noProof="0" dirty="0" err="1">
                <a:ln>
                  <a:noFill/>
                </a:ln>
                <a:solidFill>
                  <a:srgbClr val="0070C0"/>
                </a:solidFill>
                <a:effectLst/>
                <a:uLnTx/>
                <a:uFillTx/>
                <a:latin typeface="Times New Roman" panose="02020603050405020304" pitchFamily="18" charset="0"/>
                <a:ea typeface="Arial-Rounded" panose="020B0500000000000000" charset="0"/>
                <a:cs typeface="Times New Roman" panose="02020603050405020304" pitchFamily="18" charset="0"/>
              </a:rPr>
              <a:t>biệt ?</a:t>
            </a:r>
            <a:endParaRPr kumimoji="0" lang="zh-CN"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grpSp>
        <p:nvGrpSpPr>
          <p:cNvPr id="47" name="PA_库_组合 5"/>
          <p:cNvGrpSpPr/>
          <p:nvPr>
            <p:custDataLst>
              <p:tags r:id="rId6"/>
            </p:custDataLst>
          </p:nvPr>
        </p:nvGrpSpPr>
        <p:grpSpPr>
          <a:xfrm>
            <a:off x="665190" y="4320524"/>
            <a:ext cx="587835" cy="733599"/>
            <a:chOff x="1836100" y="2332000"/>
            <a:chExt cx="1572829" cy="895643"/>
          </a:xfrm>
        </p:grpSpPr>
        <p:sp>
          <p:nvSpPr>
            <p:cNvPr id="48"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 name="connsiteX0-61" fmla="*/ 920229 w 1891187"/>
                <a:gd name="connsiteY0-62" fmla="*/ 80158 h 828882"/>
                <a:gd name="connsiteX1-63" fmla="*/ 1760230 w 1891187"/>
                <a:gd name="connsiteY1-64" fmla="*/ 70373 h 828882"/>
                <a:gd name="connsiteX2-65" fmla="*/ 1867806 w 1891187"/>
                <a:gd name="connsiteY2-66" fmla="*/ 801892 h 828882"/>
                <a:gd name="connsiteX3-67" fmla="*/ 60522 w 1891187"/>
                <a:gd name="connsiteY3-68" fmla="*/ 769620 h 828882"/>
                <a:gd name="connsiteX4-69" fmla="*/ 28249 w 1891187"/>
                <a:gd name="connsiteY4-70" fmla="*/ 102646 h 828882"/>
                <a:gd name="connsiteX0-71" fmla="*/ 953754 w 2038657"/>
                <a:gd name="connsiteY0-72" fmla="*/ 80158 h 875087"/>
                <a:gd name="connsiteX1-73" fmla="*/ 1793755 w 2038657"/>
                <a:gd name="connsiteY1-74" fmla="*/ 70373 h 875087"/>
                <a:gd name="connsiteX2-75" fmla="*/ 1901331 w 2038657"/>
                <a:gd name="connsiteY2-76" fmla="*/ 801892 h 875087"/>
                <a:gd name="connsiteX3-77" fmla="*/ 37845 w 2038657"/>
                <a:gd name="connsiteY3-78" fmla="*/ 792108 h 875087"/>
                <a:gd name="connsiteX4-79" fmla="*/ 61774 w 2038657"/>
                <a:gd name="connsiteY4-80" fmla="*/ 102646 h 875087"/>
                <a:gd name="connsiteX0-81" fmla="*/ 984916 w 2069819"/>
                <a:gd name="connsiteY0-82" fmla="*/ 80158 h 887366"/>
                <a:gd name="connsiteX1-83" fmla="*/ 1824917 w 2069819"/>
                <a:gd name="connsiteY1-84" fmla="*/ 70373 h 887366"/>
                <a:gd name="connsiteX2-85" fmla="*/ 1932493 w 2069819"/>
                <a:gd name="connsiteY2-86" fmla="*/ 801892 h 887366"/>
                <a:gd name="connsiteX3-87" fmla="*/ 69007 w 2069819"/>
                <a:gd name="connsiteY3-88" fmla="*/ 792108 h 887366"/>
                <a:gd name="connsiteX4-89" fmla="*/ 389999 w 2069819"/>
                <a:gd name="connsiteY4-90" fmla="*/ 80159 h 887366"/>
                <a:gd name="connsiteX0-91" fmla="*/ 1007612 w 2092515"/>
                <a:gd name="connsiteY0-92" fmla="*/ 80158 h 887365"/>
                <a:gd name="connsiteX1-93" fmla="*/ 1847613 w 2092515"/>
                <a:gd name="connsiteY1-94" fmla="*/ 70373 h 887365"/>
                <a:gd name="connsiteX2-95" fmla="*/ 1955189 w 2092515"/>
                <a:gd name="connsiteY2-96" fmla="*/ 801892 h 887365"/>
                <a:gd name="connsiteX3-97" fmla="*/ 91703 w 2092515"/>
                <a:gd name="connsiteY3-98" fmla="*/ 792108 h 887365"/>
                <a:gd name="connsiteX4-99" fmla="*/ 412695 w 2092515"/>
                <a:gd name="connsiteY4-100" fmla="*/ 80159 h 887365"/>
                <a:gd name="connsiteX0-101" fmla="*/ 1087979 w 2172882"/>
                <a:gd name="connsiteY0-102" fmla="*/ 80158 h 865313"/>
                <a:gd name="connsiteX1-103" fmla="*/ 1927980 w 2172882"/>
                <a:gd name="connsiteY1-104" fmla="*/ 70373 h 865313"/>
                <a:gd name="connsiteX2-105" fmla="*/ 2035556 w 2172882"/>
                <a:gd name="connsiteY2-106" fmla="*/ 801892 h 865313"/>
                <a:gd name="connsiteX3-107" fmla="*/ 172070 w 2172882"/>
                <a:gd name="connsiteY3-108" fmla="*/ 792108 h 865313"/>
                <a:gd name="connsiteX4-109" fmla="*/ 244170 w 2172882"/>
                <a:gd name="connsiteY4-110" fmla="*/ 492446 h 865313"/>
                <a:gd name="connsiteX0-111" fmla="*/ 1043749 w 2128652"/>
                <a:gd name="connsiteY0-112" fmla="*/ 80158 h 865313"/>
                <a:gd name="connsiteX1-113" fmla="*/ 1883750 w 2128652"/>
                <a:gd name="connsiteY1-114" fmla="*/ 70373 h 865313"/>
                <a:gd name="connsiteX2-115" fmla="*/ 1991326 w 2128652"/>
                <a:gd name="connsiteY2-116" fmla="*/ 801892 h 865313"/>
                <a:gd name="connsiteX3-117" fmla="*/ 127840 w 2128652"/>
                <a:gd name="connsiteY3-118" fmla="*/ 792108 h 865313"/>
                <a:gd name="connsiteX4-119" fmla="*/ 199940 w 2128652"/>
                <a:gd name="connsiteY4-120" fmla="*/ 492446 h 865313"/>
                <a:gd name="connsiteX0-121" fmla="*/ 1078008 w 2162911"/>
                <a:gd name="connsiteY0-122" fmla="*/ 80158 h 865313"/>
                <a:gd name="connsiteX1-123" fmla="*/ 1918009 w 2162911"/>
                <a:gd name="connsiteY1-124" fmla="*/ 70373 h 865313"/>
                <a:gd name="connsiteX2-125" fmla="*/ 2025585 w 2162911"/>
                <a:gd name="connsiteY2-126" fmla="*/ 801892 h 865313"/>
                <a:gd name="connsiteX3-127" fmla="*/ 162099 w 2162911"/>
                <a:gd name="connsiteY3-128" fmla="*/ 792108 h 865313"/>
                <a:gd name="connsiteX4-129" fmla="*/ 137854 w 2162911"/>
                <a:gd name="connsiteY4-130" fmla="*/ 492446 h 865313"/>
                <a:gd name="connsiteX0-131" fmla="*/ 1042572 w 2127475"/>
                <a:gd name="connsiteY0-132" fmla="*/ 80158 h 865313"/>
                <a:gd name="connsiteX1-133" fmla="*/ 1882573 w 2127475"/>
                <a:gd name="connsiteY1-134" fmla="*/ 70373 h 865313"/>
                <a:gd name="connsiteX2-135" fmla="*/ 1990149 w 2127475"/>
                <a:gd name="connsiteY2-136" fmla="*/ 801892 h 865313"/>
                <a:gd name="connsiteX3-137" fmla="*/ 126663 w 2127475"/>
                <a:gd name="connsiteY3-138" fmla="*/ 792108 h 865313"/>
                <a:gd name="connsiteX4-139" fmla="*/ 102418 w 2127475"/>
                <a:gd name="connsiteY4-140" fmla="*/ 492446 h 865313"/>
                <a:gd name="connsiteX0-141" fmla="*/ 971813 w 2049582"/>
                <a:gd name="connsiteY0-142" fmla="*/ 80158 h 878885"/>
                <a:gd name="connsiteX1-143" fmla="*/ 1811814 w 2049582"/>
                <a:gd name="connsiteY1-144" fmla="*/ 70373 h 878885"/>
                <a:gd name="connsiteX2-145" fmla="*/ 1919390 w 2049582"/>
                <a:gd name="connsiteY2-146" fmla="*/ 801892 h 878885"/>
                <a:gd name="connsiteX3-147" fmla="*/ 152249 w 2049582"/>
                <a:gd name="connsiteY3-148" fmla="*/ 822093 h 878885"/>
                <a:gd name="connsiteX4-149" fmla="*/ 31659 w 2049582"/>
                <a:gd name="connsiteY4-150" fmla="*/ 492446 h 878885"/>
                <a:gd name="connsiteX0-151" fmla="*/ 1009140 w 2086909"/>
                <a:gd name="connsiteY0-152" fmla="*/ 80158 h 878885"/>
                <a:gd name="connsiteX1-153" fmla="*/ 1849141 w 2086909"/>
                <a:gd name="connsiteY1-154" fmla="*/ 70373 h 878885"/>
                <a:gd name="connsiteX2-155" fmla="*/ 1956717 w 2086909"/>
                <a:gd name="connsiteY2-156" fmla="*/ 801892 h 878885"/>
                <a:gd name="connsiteX3-157" fmla="*/ 189576 w 2086909"/>
                <a:gd name="connsiteY3-158" fmla="*/ 822093 h 878885"/>
                <a:gd name="connsiteX4-159" fmla="*/ 68986 w 2086909"/>
                <a:gd name="connsiteY4-160" fmla="*/ 492446 h 878885"/>
                <a:gd name="connsiteX0-161" fmla="*/ 1041174 w 2118943"/>
                <a:gd name="connsiteY0-162" fmla="*/ 80158 h 872392"/>
                <a:gd name="connsiteX1-163" fmla="*/ 1881175 w 2118943"/>
                <a:gd name="connsiteY1-164" fmla="*/ 70373 h 872392"/>
                <a:gd name="connsiteX2-165" fmla="*/ 1988751 w 2118943"/>
                <a:gd name="connsiteY2-166" fmla="*/ 801892 h 872392"/>
                <a:gd name="connsiteX3-167" fmla="*/ 221610 w 2118943"/>
                <a:gd name="connsiteY3-168" fmla="*/ 822093 h 872392"/>
                <a:gd name="connsiteX4-169" fmla="*/ 44818 w 2118943"/>
                <a:gd name="connsiteY4-170" fmla="*/ 612383 h 872392"/>
                <a:gd name="connsiteX0-171" fmla="*/ 1010281 w 2088050"/>
                <a:gd name="connsiteY0-172" fmla="*/ 80158 h 872392"/>
                <a:gd name="connsiteX1-173" fmla="*/ 1850282 w 2088050"/>
                <a:gd name="connsiteY1-174" fmla="*/ 70373 h 872392"/>
                <a:gd name="connsiteX2-175" fmla="*/ 1957858 w 2088050"/>
                <a:gd name="connsiteY2-176" fmla="*/ 801892 h 872392"/>
                <a:gd name="connsiteX3-177" fmla="*/ 190717 w 2088050"/>
                <a:gd name="connsiteY3-178" fmla="*/ 822093 h 872392"/>
                <a:gd name="connsiteX4-179" fmla="*/ 13925 w 2088050"/>
                <a:gd name="connsiteY4-180" fmla="*/ 612383 h 872392"/>
                <a:gd name="connsiteX0-181" fmla="*/ 1010281 w 2088050"/>
                <a:gd name="connsiteY0-182" fmla="*/ 80158 h 872392"/>
                <a:gd name="connsiteX1-183" fmla="*/ 1850282 w 2088050"/>
                <a:gd name="connsiteY1-184" fmla="*/ 70373 h 872392"/>
                <a:gd name="connsiteX2-185" fmla="*/ 1957858 w 2088050"/>
                <a:gd name="connsiteY2-186" fmla="*/ 801892 h 872392"/>
                <a:gd name="connsiteX3-187" fmla="*/ 190717 w 2088050"/>
                <a:gd name="connsiteY3-188" fmla="*/ 822093 h 872392"/>
                <a:gd name="connsiteX4-189" fmla="*/ 13925 w 2088050"/>
                <a:gd name="connsiteY4-190" fmla="*/ 612383 h 872392"/>
                <a:gd name="connsiteX0-191" fmla="*/ 996356 w 2074125"/>
                <a:gd name="connsiteY0-192" fmla="*/ 80158 h 861823"/>
                <a:gd name="connsiteX1-193" fmla="*/ 1836357 w 2074125"/>
                <a:gd name="connsiteY1-194" fmla="*/ 70373 h 861823"/>
                <a:gd name="connsiteX2-195" fmla="*/ 1943933 w 2074125"/>
                <a:gd name="connsiteY2-196" fmla="*/ 801892 h 861823"/>
                <a:gd name="connsiteX3-197" fmla="*/ 176792 w 2074125"/>
                <a:gd name="connsiteY3-198" fmla="*/ 822093 h 861823"/>
                <a:gd name="connsiteX4-199" fmla="*/ 0 w 2074125"/>
                <a:gd name="connsiteY4-200" fmla="*/ 612383 h 861823"/>
                <a:gd name="connsiteX0-201" fmla="*/ 996356 w 1970804"/>
                <a:gd name="connsiteY0-202" fmla="*/ 80158 h 823168"/>
                <a:gd name="connsiteX1-203" fmla="*/ 1836357 w 1970804"/>
                <a:gd name="connsiteY1-204" fmla="*/ 70373 h 823168"/>
                <a:gd name="connsiteX2-205" fmla="*/ 1943933 w 1970804"/>
                <a:gd name="connsiteY2-206" fmla="*/ 801892 h 823168"/>
                <a:gd name="connsiteX3-207" fmla="*/ 176792 w 1970804"/>
                <a:gd name="connsiteY3-208" fmla="*/ 822093 h 823168"/>
                <a:gd name="connsiteX4-209" fmla="*/ 0 w 1970804"/>
                <a:gd name="connsiteY4-210" fmla="*/ 612383 h 823168"/>
                <a:gd name="connsiteX0-211" fmla="*/ 1010802 w 1991303"/>
                <a:gd name="connsiteY0-212" fmla="*/ 81745 h 843471"/>
                <a:gd name="connsiteX1-213" fmla="*/ 1850803 w 1991303"/>
                <a:gd name="connsiteY1-214" fmla="*/ 71960 h 843471"/>
                <a:gd name="connsiteX2-215" fmla="*/ 1966407 w 1991303"/>
                <a:gd name="connsiteY2-216" fmla="*/ 825967 h 843471"/>
                <a:gd name="connsiteX3-217" fmla="*/ 191238 w 1991303"/>
                <a:gd name="connsiteY3-218" fmla="*/ 823680 h 843471"/>
                <a:gd name="connsiteX4-219" fmla="*/ 14446 w 1991303"/>
                <a:gd name="connsiteY4-220" fmla="*/ 613970 h 843471"/>
                <a:gd name="connsiteX0-221" fmla="*/ 1009760 w 1978344"/>
                <a:gd name="connsiteY0-222" fmla="*/ 81745 h 843471"/>
                <a:gd name="connsiteX1-223" fmla="*/ 1849761 w 1978344"/>
                <a:gd name="connsiteY1-224" fmla="*/ 71960 h 843471"/>
                <a:gd name="connsiteX2-225" fmla="*/ 1949307 w 1978344"/>
                <a:gd name="connsiteY2-226" fmla="*/ 825967 h 843471"/>
                <a:gd name="connsiteX3-227" fmla="*/ 190196 w 1978344"/>
                <a:gd name="connsiteY3-228" fmla="*/ 823680 h 843471"/>
                <a:gd name="connsiteX4-229" fmla="*/ 13404 w 1978344"/>
                <a:gd name="connsiteY4-230" fmla="*/ 613970 h 843471"/>
                <a:gd name="connsiteX0-231" fmla="*/ 996356 w 1964940"/>
                <a:gd name="connsiteY0-232" fmla="*/ 81745 h 840320"/>
                <a:gd name="connsiteX1-233" fmla="*/ 1836357 w 1964940"/>
                <a:gd name="connsiteY1-234" fmla="*/ 71960 h 840320"/>
                <a:gd name="connsiteX2-235" fmla="*/ 1935903 w 1964940"/>
                <a:gd name="connsiteY2-236" fmla="*/ 825967 h 840320"/>
                <a:gd name="connsiteX3-237" fmla="*/ 176792 w 1964940"/>
                <a:gd name="connsiteY3-238" fmla="*/ 823680 h 840320"/>
                <a:gd name="connsiteX4-239" fmla="*/ 0 w 1964940"/>
                <a:gd name="connsiteY4-240" fmla="*/ 613970 h 840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charset="0"/>
                <a:ea typeface="Arial-Rounded" panose="020B0500000000000000" charset="0"/>
                <a:cs typeface="Arial-Rounded" panose="020B0500000000000000" charset="0"/>
              </a:endParaRPr>
            </a:p>
          </p:txBody>
        </p:sp>
        <p:sp>
          <p:nvSpPr>
            <p:cNvPr id="49"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charset="0"/>
                <a:ea typeface="Arial-Rounded" panose="020B0500000000000000" charset="0"/>
                <a:cs typeface="Arial-Rounded" panose="020B0500000000000000" charset="0"/>
              </a:endParaRPr>
            </a:p>
          </p:txBody>
        </p:sp>
        <p:sp>
          <p:nvSpPr>
            <p:cNvPr id="50"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charset="0"/>
                  <a:ea typeface="Arial-Rounded" panose="020B0500000000000000" charset="0"/>
                  <a:cs typeface="Arial-Rounded" panose="020B0500000000000000" charset="0"/>
                </a:rPr>
                <a:t>4</a:t>
              </a:r>
              <a:endParaRPr kumimoji="0" lang="en-US" altLang="zh-CN" sz="3600" b="1" i="0" u="none" strike="noStrike" kern="1200" cap="none" spc="0" normalizeH="0" baseline="0" noProof="0" dirty="0">
                <a:ln>
                  <a:noFill/>
                </a:ln>
                <a:solidFill>
                  <a:srgbClr val="F59C1F"/>
                </a:solidFill>
                <a:effectLst/>
                <a:uLnTx/>
                <a:uFillTx/>
                <a:latin typeface="Arial-Rounded" panose="020B0500000000000000" charset="0"/>
                <a:ea typeface="Arial-Rounded" panose="020B0500000000000000" charset="0"/>
                <a:cs typeface="Arial-Rounded" panose="020B0500000000000000" charset="0"/>
              </a:endParaRPr>
            </a:p>
          </p:txBody>
        </p:sp>
      </p:grpSp>
      <p:sp>
        <p:nvSpPr>
          <p:cNvPr id="51" name="Rectangle 50"/>
          <p:cNvSpPr/>
          <p:nvPr/>
        </p:nvSpPr>
        <p:spPr>
          <a:xfrm>
            <a:off x="1337153" y="4394935"/>
            <a:ext cx="10327853" cy="583565"/>
          </a:xfrm>
          <a:prstGeom prst="rect">
            <a:avLst/>
          </a:prstGeom>
        </p:spPr>
        <p:txBody>
          <a:bodyPr wrap="square">
            <a:spAutoFit/>
          </a:bodyPr>
          <a:lstStyle/>
          <a:p>
            <a:pPr lvl="0" algn="just">
              <a:defRPr/>
            </a:pPr>
            <a:r>
              <a:rPr lang="vi-VN" altLang="zh-CN" sz="3200" dirty="0">
                <a:solidFill>
                  <a:srgbClr val="0070C0"/>
                </a:solidFill>
                <a:latin typeface="Times New Roman" panose="02020603050405020304" pitchFamily="18" charset="0"/>
                <a:ea typeface="Arial-Rounded" panose="020B0500000000000000" charset="0"/>
                <a:cs typeface="Times New Roman" panose="02020603050405020304" pitchFamily="18" charset="0"/>
              </a:rPr>
              <a:t>Vì sao bạn nhỏ thấy “mùa hè thật sung sướng”</a:t>
            </a:r>
            <a:r>
              <a:rPr lang="en-US" altLang="vi-VN" sz="3200" dirty="0">
                <a:solidFill>
                  <a:srgbClr val="0070C0"/>
                </a:solidFill>
                <a:latin typeface="Times New Roman" panose="02020603050405020304" pitchFamily="18" charset="0"/>
                <a:ea typeface="Arial-Rounded" panose="020B0500000000000000" charset="0"/>
                <a:cs typeface="Times New Roman" panose="02020603050405020304" pitchFamily="18" charset="0"/>
              </a:rPr>
              <a:t>?</a:t>
            </a:r>
            <a:endParaRPr lang="en-US" altLang="vi-VN" sz="3200" dirty="0">
              <a:solidFill>
                <a:srgbClr val="0070C0"/>
              </a:solidFill>
              <a:latin typeface="Times New Roman" panose="02020603050405020304" pitchFamily="18" charset="0"/>
              <a:ea typeface="Arial-Rounded" panose="020B0500000000000000" charset="0"/>
              <a:cs typeface="Times New Roman" panose="02020603050405020304" pitchFamily="18" charset="0"/>
            </a:endParaRPr>
          </a:p>
        </p:txBody>
      </p:sp>
      <p:grpSp>
        <p:nvGrpSpPr>
          <p:cNvPr id="52" name="Group 51"/>
          <p:cNvGrpSpPr/>
          <p:nvPr/>
        </p:nvGrpSpPr>
        <p:grpSpPr>
          <a:xfrm>
            <a:off x="9240409" y="-448419"/>
            <a:ext cx="2844126" cy="2557500"/>
            <a:chOff x="7656473" y="831396"/>
            <a:chExt cx="3689350" cy="3269584"/>
          </a:xfrm>
        </p:grpSpPr>
        <p:pic>
          <p:nvPicPr>
            <p:cNvPr id="53" name="图片 2" descr="2"/>
            <p:cNvPicPr>
              <a:picLocks noChangeAspect="1"/>
            </p:cNvPicPr>
            <p:nvPr/>
          </p:nvPicPr>
          <p:blipFill>
            <a:blip r:embed="rId7"/>
            <a:stretch>
              <a:fillRect/>
            </a:stretch>
          </p:blipFill>
          <p:spPr>
            <a:xfrm>
              <a:off x="7656473" y="831396"/>
              <a:ext cx="3689350" cy="3127375"/>
            </a:xfrm>
            <a:prstGeom prst="rect">
              <a:avLst/>
            </a:prstGeom>
          </p:spPr>
        </p:pic>
        <p:sp>
          <p:nvSpPr>
            <p:cNvPr id="54" name="Rounded Rectangle 53"/>
            <p:cNvSpPr/>
            <p:nvPr/>
          </p:nvSpPr>
          <p:spPr>
            <a:xfrm>
              <a:off x="8086969" y="3013280"/>
              <a:ext cx="2912297" cy="10877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000000"/>
                  </a:solidFill>
                  <a:effectLst/>
                  <a:uLnTx/>
                  <a:uFillTx/>
                  <a:latin typeface="Arial-Rounded" panose="020B0500000000000000" charset="0"/>
                  <a:ea typeface="Arial-Rounded" panose="020B0500000000000000" charset="0"/>
                  <a:cs typeface="Arial-Rounded" panose="020B0500000000000000" charset="0"/>
                </a:rPr>
                <a:t>Thảo</a:t>
              </a:r>
              <a:r>
                <a:rPr kumimoji="0" lang="en-US" sz="3200" b="1" i="0" u="none" strike="noStrike" kern="1200" cap="none" spc="0" normalizeH="0" baseline="0" noProof="0" dirty="0">
                  <a:ln>
                    <a:noFill/>
                  </a:ln>
                  <a:solidFill>
                    <a:srgbClr val="000000"/>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charset="0"/>
                  <a:ea typeface="Arial-Rounded" panose="020B0500000000000000" charset="0"/>
                  <a:cs typeface="Arial-Rounded" panose="020B0500000000000000" charset="0"/>
                </a:rPr>
                <a:t>luận</a:t>
              </a:r>
              <a:r>
                <a:rPr kumimoji="0" lang="en-US" sz="3200" b="1" i="0" u="none" strike="noStrike" kern="1200" cap="none" spc="0" normalizeH="0" baseline="0" noProof="0" dirty="0">
                  <a:ln>
                    <a:noFill/>
                  </a:ln>
                  <a:solidFill>
                    <a:srgbClr val="000000"/>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charset="0"/>
                  <a:ea typeface="Arial-Rounded" panose="020B0500000000000000" charset="0"/>
                  <a:cs typeface="Arial-Rounded" panose="020B0500000000000000" charset="0"/>
                </a:rPr>
                <a:t>nhóm</a:t>
              </a:r>
              <a:r>
                <a:rPr kumimoji="0" lang="en-US" sz="3200" b="1" i="0" u="none" strike="noStrike" kern="1200" cap="none" spc="0" normalizeH="0" baseline="0" noProof="0" dirty="0">
                  <a:ln>
                    <a:noFill/>
                  </a:ln>
                  <a:solidFill>
                    <a:srgbClr val="000000"/>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charset="0"/>
                  <a:ea typeface="Arial-Rounded" panose="020B0500000000000000" charset="0"/>
                  <a:cs typeface="Arial-Rounded" panose="020B0500000000000000" charset="0"/>
                </a:rPr>
                <a:t>đôi</a:t>
              </a:r>
              <a:endParaRPr kumimoji="0" lang="en-US" sz="3200" b="1" i="0" u="none" strike="noStrike" kern="1200" cap="none" spc="0" normalizeH="0" baseline="0" noProof="0" dirty="0">
                <a:ln>
                  <a:noFill/>
                </a:ln>
                <a:solidFill>
                  <a:srgbClr val="000000"/>
                </a:solidFill>
                <a:effectLst/>
                <a:uLnTx/>
                <a:uFillTx/>
                <a:latin typeface="Arial-Rounded" panose="020B0500000000000000" charset="0"/>
                <a:ea typeface="Arial-Rounded" panose="020B0500000000000000" charset="0"/>
                <a:cs typeface="Arial-Rounded" panose="020B0500000000000000" charset="0"/>
              </a:endParaRPr>
            </a:p>
          </p:txBody>
        </p:sp>
      </p:grpSp>
      <p:grpSp>
        <p:nvGrpSpPr>
          <p:cNvPr id="29" name="PA_库_组合 5"/>
          <p:cNvGrpSpPr/>
          <p:nvPr>
            <p:custDataLst>
              <p:tags r:id="rId8"/>
            </p:custDataLst>
          </p:nvPr>
        </p:nvGrpSpPr>
        <p:grpSpPr>
          <a:xfrm>
            <a:off x="684049" y="5347972"/>
            <a:ext cx="587835" cy="733599"/>
            <a:chOff x="1836100" y="2332000"/>
            <a:chExt cx="1572829" cy="895643"/>
          </a:xfrm>
        </p:grpSpPr>
        <p:sp>
          <p:nvSpPr>
            <p:cNvPr id="31"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 name="connsiteX0-61" fmla="*/ 920229 w 1891187"/>
                <a:gd name="connsiteY0-62" fmla="*/ 80158 h 828882"/>
                <a:gd name="connsiteX1-63" fmla="*/ 1760230 w 1891187"/>
                <a:gd name="connsiteY1-64" fmla="*/ 70373 h 828882"/>
                <a:gd name="connsiteX2-65" fmla="*/ 1867806 w 1891187"/>
                <a:gd name="connsiteY2-66" fmla="*/ 801892 h 828882"/>
                <a:gd name="connsiteX3-67" fmla="*/ 60522 w 1891187"/>
                <a:gd name="connsiteY3-68" fmla="*/ 769620 h 828882"/>
                <a:gd name="connsiteX4-69" fmla="*/ 28249 w 1891187"/>
                <a:gd name="connsiteY4-70" fmla="*/ 102646 h 828882"/>
                <a:gd name="connsiteX0-71" fmla="*/ 953754 w 2038657"/>
                <a:gd name="connsiteY0-72" fmla="*/ 80158 h 875087"/>
                <a:gd name="connsiteX1-73" fmla="*/ 1793755 w 2038657"/>
                <a:gd name="connsiteY1-74" fmla="*/ 70373 h 875087"/>
                <a:gd name="connsiteX2-75" fmla="*/ 1901331 w 2038657"/>
                <a:gd name="connsiteY2-76" fmla="*/ 801892 h 875087"/>
                <a:gd name="connsiteX3-77" fmla="*/ 37845 w 2038657"/>
                <a:gd name="connsiteY3-78" fmla="*/ 792108 h 875087"/>
                <a:gd name="connsiteX4-79" fmla="*/ 61774 w 2038657"/>
                <a:gd name="connsiteY4-80" fmla="*/ 102646 h 875087"/>
                <a:gd name="connsiteX0-81" fmla="*/ 984916 w 2069819"/>
                <a:gd name="connsiteY0-82" fmla="*/ 80158 h 887366"/>
                <a:gd name="connsiteX1-83" fmla="*/ 1824917 w 2069819"/>
                <a:gd name="connsiteY1-84" fmla="*/ 70373 h 887366"/>
                <a:gd name="connsiteX2-85" fmla="*/ 1932493 w 2069819"/>
                <a:gd name="connsiteY2-86" fmla="*/ 801892 h 887366"/>
                <a:gd name="connsiteX3-87" fmla="*/ 69007 w 2069819"/>
                <a:gd name="connsiteY3-88" fmla="*/ 792108 h 887366"/>
                <a:gd name="connsiteX4-89" fmla="*/ 389999 w 2069819"/>
                <a:gd name="connsiteY4-90" fmla="*/ 80159 h 887366"/>
                <a:gd name="connsiteX0-91" fmla="*/ 1007612 w 2092515"/>
                <a:gd name="connsiteY0-92" fmla="*/ 80158 h 887365"/>
                <a:gd name="connsiteX1-93" fmla="*/ 1847613 w 2092515"/>
                <a:gd name="connsiteY1-94" fmla="*/ 70373 h 887365"/>
                <a:gd name="connsiteX2-95" fmla="*/ 1955189 w 2092515"/>
                <a:gd name="connsiteY2-96" fmla="*/ 801892 h 887365"/>
                <a:gd name="connsiteX3-97" fmla="*/ 91703 w 2092515"/>
                <a:gd name="connsiteY3-98" fmla="*/ 792108 h 887365"/>
                <a:gd name="connsiteX4-99" fmla="*/ 412695 w 2092515"/>
                <a:gd name="connsiteY4-100" fmla="*/ 80159 h 887365"/>
                <a:gd name="connsiteX0-101" fmla="*/ 1087979 w 2172882"/>
                <a:gd name="connsiteY0-102" fmla="*/ 80158 h 865313"/>
                <a:gd name="connsiteX1-103" fmla="*/ 1927980 w 2172882"/>
                <a:gd name="connsiteY1-104" fmla="*/ 70373 h 865313"/>
                <a:gd name="connsiteX2-105" fmla="*/ 2035556 w 2172882"/>
                <a:gd name="connsiteY2-106" fmla="*/ 801892 h 865313"/>
                <a:gd name="connsiteX3-107" fmla="*/ 172070 w 2172882"/>
                <a:gd name="connsiteY3-108" fmla="*/ 792108 h 865313"/>
                <a:gd name="connsiteX4-109" fmla="*/ 244170 w 2172882"/>
                <a:gd name="connsiteY4-110" fmla="*/ 492446 h 865313"/>
                <a:gd name="connsiteX0-111" fmla="*/ 1043749 w 2128652"/>
                <a:gd name="connsiteY0-112" fmla="*/ 80158 h 865313"/>
                <a:gd name="connsiteX1-113" fmla="*/ 1883750 w 2128652"/>
                <a:gd name="connsiteY1-114" fmla="*/ 70373 h 865313"/>
                <a:gd name="connsiteX2-115" fmla="*/ 1991326 w 2128652"/>
                <a:gd name="connsiteY2-116" fmla="*/ 801892 h 865313"/>
                <a:gd name="connsiteX3-117" fmla="*/ 127840 w 2128652"/>
                <a:gd name="connsiteY3-118" fmla="*/ 792108 h 865313"/>
                <a:gd name="connsiteX4-119" fmla="*/ 199940 w 2128652"/>
                <a:gd name="connsiteY4-120" fmla="*/ 492446 h 865313"/>
                <a:gd name="connsiteX0-121" fmla="*/ 1078008 w 2162911"/>
                <a:gd name="connsiteY0-122" fmla="*/ 80158 h 865313"/>
                <a:gd name="connsiteX1-123" fmla="*/ 1918009 w 2162911"/>
                <a:gd name="connsiteY1-124" fmla="*/ 70373 h 865313"/>
                <a:gd name="connsiteX2-125" fmla="*/ 2025585 w 2162911"/>
                <a:gd name="connsiteY2-126" fmla="*/ 801892 h 865313"/>
                <a:gd name="connsiteX3-127" fmla="*/ 162099 w 2162911"/>
                <a:gd name="connsiteY3-128" fmla="*/ 792108 h 865313"/>
                <a:gd name="connsiteX4-129" fmla="*/ 137854 w 2162911"/>
                <a:gd name="connsiteY4-130" fmla="*/ 492446 h 865313"/>
                <a:gd name="connsiteX0-131" fmla="*/ 1042572 w 2127475"/>
                <a:gd name="connsiteY0-132" fmla="*/ 80158 h 865313"/>
                <a:gd name="connsiteX1-133" fmla="*/ 1882573 w 2127475"/>
                <a:gd name="connsiteY1-134" fmla="*/ 70373 h 865313"/>
                <a:gd name="connsiteX2-135" fmla="*/ 1990149 w 2127475"/>
                <a:gd name="connsiteY2-136" fmla="*/ 801892 h 865313"/>
                <a:gd name="connsiteX3-137" fmla="*/ 126663 w 2127475"/>
                <a:gd name="connsiteY3-138" fmla="*/ 792108 h 865313"/>
                <a:gd name="connsiteX4-139" fmla="*/ 102418 w 2127475"/>
                <a:gd name="connsiteY4-140" fmla="*/ 492446 h 865313"/>
                <a:gd name="connsiteX0-141" fmla="*/ 971813 w 2049582"/>
                <a:gd name="connsiteY0-142" fmla="*/ 80158 h 878885"/>
                <a:gd name="connsiteX1-143" fmla="*/ 1811814 w 2049582"/>
                <a:gd name="connsiteY1-144" fmla="*/ 70373 h 878885"/>
                <a:gd name="connsiteX2-145" fmla="*/ 1919390 w 2049582"/>
                <a:gd name="connsiteY2-146" fmla="*/ 801892 h 878885"/>
                <a:gd name="connsiteX3-147" fmla="*/ 152249 w 2049582"/>
                <a:gd name="connsiteY3-148" fmla="*/ 822093 h 878885"/>
                <a:gd name="connsiteX4-149" fmla="*/ 31659 w 2049582"/>
                <a:gd name="connsiteY4-150" fmla="*/ 492446 h 878885"/>
                <a:gd name="connsiteX0-151" fmla="*/ 1009140 w 2086909"/>
                <a:gd name="connsiteY0-152" fmla="*/ 80158 h 878885"/>
                <a:gd name="connsiteX1-153" fmla="*/ 1849141 w 2086909"/>
                <a:gd name="connsiteY1-154" fmla="*/ 70373 h 878885"/>
                <a:gd name="connsiteX2-155" fmla="*/ 1956717 w 2086909"/>
                <a:gd name="connsiteY2-156" fmla="*/ 801892 h 878885"/>
                <a:gd name="connsiteX3-157" fmla="*/ 189576 w 2086909"/>
                <a:gd name="connsiteY3-158" fmla="*/ 822093 h 878885"/>
                <a:gd name="connsiteX4-159" fmla="*/ 68986 w 2086909"/>
                <a:gd name="connsiteY4-160" fmla="*/ 492446 h 878885"/>
                <a:gd name="connsiteX0-161" fmla="*/ 1041174 w 2118943"/>
                <a:gd name="connsiteY0-162" fmla="*/ 80158 h 872392"/>
                <a:gd name="connsiteX1-163" fmla="*/ 1881175 w 2118943"/>
                <a:gd name="connsiteY1-164" fmla="*/ 70373 h 872392"/>
                <a:gd name="connsiteX2-165" fmla="*/ 1988751 w 2118943"/>
                <a:gd name="connsiteY2-166" fmla="*/ 801892 h 872392"/>
                <a:gd name="connsiteX3-167" fmla="*/ 221610 w 2118943"/>
                <a:gd name="connsiteY3-168" fmla="*/ 822093 h 872392"/>
                <a:gd name="connsiteX4-169" fmla="*/ 44818 w 2118943"/>
                <a:gd name="connsiteY4-170" fmla="*/ 612383 h 872392"/>
                <a:gd name="connsiteX0-171" fmla="*/ 1010281 w 2088050"/>
                <a:gd name="connsiteY0-172" fmla="*/ 80158 h 872392"/>
                <a:gd name="connsiteX1-173" fmla="*/ 1850282 w 2088050"/>
                <a:gd name="connsiteY1-174" fmla="*/ 70373 h 872392"/>
                <a:gd name="connsiteX2-175" fmla="*/ 1957858 w 2088050"/>
                <a:gd name="connsiteY2-176" fmla="*/ 801892 h 872392"/>
                <a:gd name="connsiteX3-177" fmla="*/ 190717 w 2088050"/>
                <a:gd name="connsiteY3-178" fmla="*/ 822093 h 872392"/>
                <a:gd name="connsiteX4-179" fmla="*/ 13925 w 2088050"/>
                <a:gd name="connsiteY4-180" fmla="*/ 612383 h 872392"/>
                <a:gd name="connsiteX0-181" fmla="*/ 1010281 w 2088050"/>
                <a:gd name="connsiteY0-182" fmla="*/ 80158 h 872392"/>
                <a:gd name="connsiteX1-183" fmla="*/ 1850282 w 2088050"/>
                <a:gd name="connsiteY1-184" fmla="*/ 70373 h 872392"/>
                <a:gd name="connsiteX2-185" fmla="*/ 1957858 w 2088050"/>
                <a:gd name="connsiteY2-186" fmla="*/ 801892 h 872392"/>
                <a:gd name="connsiteX3-187" fmla="*/ 190717 w 2088050"/>
                <a:gd name="connsiteY3-188" fmla="*/ 822093 h 872392"/>
                <a:gd name="connsiteX4-189" fmla="*/ 13925 w 2088050"/>
                <a:gd name="connsiteY4-190" fmla="*/ 612383 h 872392"/>
                <a:gd name="connsiteX0-191" fmla="*/ 996356 w 2074125"/>
                <a:gd name="connsiteY0-192" fmla="*/ 80158 h 861823"/>
                <a:gd name="connsiteX1-193" fmla="*/ 1836357 w 2074125"/>
                <a:gd name="connsiteY1-194" fmla="*/ 70373 h 861823"/>
                <a:gd name="connsiteX2-195" fmla="*/ 1943933 w 2074125"/>
                <a:gd name="connsiteY2-196" fmla="*/ 801892 h 861823"/>
                <a:gd name="connsiteX3-197" fmla="*/ 176792 w 2074125"/>
                <a:gd name="connsiteY3-198" fmla="*/ 822093 h 861823"/>
                <a:gd name="connsiteX4-199" fmla="*/ 0 w 2074125"/>
                <a:gd name="connsiteY4-200" fmla="*/ 612383 h 861823"/>
                <a:gd name="connsiteX0-201" fmla="*/ 996356 w 1970804"/>
                <a:gd name="connsiteY0-202" fmla="*/ 80158 h 823168"/>
                <a:gd name="connsiteX1-203" fmla="*/ 1836357 w 1970804"/>
                <a:gd name="connsiteY1-204" fmla="*/ 70373 h 823168"/>
                <a:gd name="connsiteX2-205" fmla="*/ 1943933 w 1970804"/>
                <a:gd name="connsiteY2-206" fmla="*/ 801892 h 823168"/>
                <a:gd name="connsiteX3-207" fmla="*/ 176792 w 1970804"/>
                <a:gd name="connsiteY3-208" fmla="*/ 822093 h 823168"/>
                <a:gd name="connsiteX4-209" fmla="*/ 0 w 1970804"/>
                <a:gd name="connsiteY4-210" fmla="*/ 612383 h 823168"/>
                <a:gd name="connsiteX0-211" fmla="*/ 1010802 w 1991303"/>
                <a:gd name="connsiteY0-212" fmla="*/ 81745 h 843471"/>
                <a:gd name="connsiteX1-213" fmla="*/ 1850803 w 1991303"/>
                <a:gd name="connsiteY1-214" fmla="*/ 71960 h 843471"/>
                <a:gd name="connsiteX2-215" fmla="*/ 1966407 w 1991303"/>
                <a:gd name="connsiteY2-216" fmla="*/ 825967 h 843471"/>
                <a:gd name="connsiteX3-217" fmla="*/ 191238 w 1991303"/>
                <a:gd name="connsiteY3-218" fmla="*/ 823680 h 843471"/>
                <a:gd name="connsiteX4-219" fmla="*/ 14446 w 1991303"/>
                <a:gd name="connsiteY4-220" fmla="*/ 613970 h 843471"/>
                <a:gd name="connsiteX0-221" fmla="*/ 1009760 w 1978344"/>
                <a:gd name="connsiteY0-222" fmla="*/ 81745 h 843471"/>
                <a:gd name="connsiteX1-223" fmla="*/ 1849761 w 1978344"/>
                <a:gd name="connsiteY1-224" fmla="*/ 71960 h 843471"/>
                <a:gd name="connsiteX2-225" fmla="*/ 1949307 w 1978344"/>
                <a:gd name="connsiteY2-226" fmla="*/ 825967 h 843471"/>
                <a:gd name="connsiteX3-227" fmla="*/ 190196 w 1978344"/>
                <a:gd name="connsiteY3-228" fmla="*/ 823680 h 843471"/>
                <a:gd name="connsiteX4-229" fmla="*/ 13404 w 1978344"/>
                <a:gd name="connsiteY4-230" fmla="*/ 613970 h 843471"/>
                <a:gd name="connsiteX0-231" fmla="*/ 996356 w 1964940"/>
                <a:gd name="connsiteY0-232" fmla="*/ 81745 h 840320"/>
                <a:gd name="connsiteX1-233" fmla="*/ 1836357 w 1964940"/>
                <a:gd name="connsiteY1-234" fmla="*/ 71960 h 840320"/>
                <a:gd name="connsiteX2-235" fmla="*/ 1935903 w 1964940"/>
                <a:gd name="connsiteY2-236" fmla="*/ 825967 h 840320"/>
                <a:gd name="connsiteX3-237" fmla="*/ 176792 w 1964940"/>
                <a:gd name="connsiteY3-238" fmla="*/ 823680 h 840320"/>
                <a:gd name="connsiteX4-239" fmla="*/ 0 w 1964940"/>
                <a:gd name="connsiteY4-240" fmla="*/ 613970 h 840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charset="0"/>
                <a:ea typeface="Arial-Rounded" panose="020B0500000000000000" charset="0"/>
                <a:cs typeface="Arial-Rounded" panose="020B0500000000000000" charset="0"/>
              </a:endParaRPr>
            </a:p>
          </p:txBody>
        </p:sp>
        <p:sp>
          <p:nvSpPr>
            <p:cNvPr id="32"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charset="0"/>
                <a:ea typeface="Arial-Rounded" panose="020B0500000000000000" charset="0"/>
                <a:cs typeface="Arial-Rounded" panose="020B0500000000000000" charset="0"/>
              </a:endParaRPr>
            </a:p>
          </p:txBody>
        </p:sp>
        <p:sp>
          <p:nvSpPr>
            <p:cNvPr id="33"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charset="0"/>
                  <a:ea typeface="Arial-Rounded" panose="020B0500000000000000" charset="0"/>
                  <a:cs typeface="Arial-Rounded" panose="020B0500000000000000" charset="0"/>
                </a:rPr>
                <a:t>5</a:t>
              </a:r>
              <a:endParaRPr kumimoji="0" lang="en-US" altLang="zh-CN" sz="3600" b="1" i="0" u="none" strike="noStrike" kern="1200" cap="none" spc="0" normalizeH="0" baseline="0" noProof="0" dirty="0">
                <a:ln>
                  <a:noFill/>
                </a:ln>
                <a:solidFill>
                  <a:srgbClr val="F59C1F"/>
                </a:solidFill>
                <a:effectLst/>
                <a:uLnTx/>
                <a:uFillTx/>
                <a:latin typeface="Arial-Rounded" panose="020B0500000000000000" charset="0"/>
                <a:ea typeface="Arial-Rounded" panose="020B0500000000000000" charset="0"/>
                <a:cs typeface="Arial-Rounded" panose="020B0500000000000000" charset="0"/>
              </a:endParaRPr>
            </a:p>
          </p:txBody>
        </p:sp>
      </p:grpSp>
      <p:sp>
        <p:nvSpPr>
          <p:cNvPr id="34" name="Rectangle 33"/>
          <p:cNvSpPr/>
          <p:nvPr/>
        </p:nvSpPr>
        <p:spPr>
          <a:xfrm>
            <a:off x="1356012" y="5422383"/>
            <a:ext cx="10327853" cy="583565"/>
          </a:xfrm>
          <a:prstGeom prst="rect">
            <a:avLst/>
          </a:prstGeom>
        </p:spPr>
        <p:txBody>
          <a:bodyPr wrap="square">
            <a:spAutoFit/>
          </a:bodyPr>
          <a:lstStyle/>
          <a:p>
            <a:pPr lvl="0" algn="just">
              <a:defRPr/>
            </a:pPr>
            <a:r>
              <a:rPr lang="vi-VN" altLang="zh-CN" sz="3200" dirty="0">
                <a:solidFill>
                  <a:srgbClr val="0070C0"/>
                </a:solidFill>
                <a:latin typeface="Times New Roman" panose="02020603050405020304" pitchFamily="18" charset="0"/>
                <a:ea typeface="Arial-Rounded" panose="020B0500000000000000" charset="0"/>
                <a:cs typeface="Times New Roman" panose="02020603050405020304" pitchFamily="18" charset="0"/>
              </a:rPr>
              <a:t>Theo em, hình ảnh “ngày dài lấp lánh” chỉ điều gì? </a:t>
            </a:r>
            <a:endParaRPr lang="vi-VN" altLang="zh-CN" sz="3200" dirty="0">
              <a:solidFill>
                <a:srgbClr val="0070C0"/>
              </a:solidFill>
              <a:latin typeface="Times New Roman" panose="02020603050405020304" pitchFamily="18" charset="0"/>
              <a:ea typeface="Arial-Rounded" panose="020B0500000000000000"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750"/>
                                        <p:tgtEl>
                                          <p:spTgt spid="2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750"/>
                                        <p:tgtEl>
                                          <p:spTgt spid="30"/>
                                        </p:tgtEl>
                                      </p:cBhvr>
                                    </p:animEffect>
                                    <p:anim calcmode="lin" valueType="num">
                                      <p:cBhvr>
                                        <p:cTn id="11" dur="750" fill="hold"/>
                                        <p:tgtEl>
                                          <p:spTgt spid="30"/>
                                        </p:tgtEl>
                                        <p:attrNameLst>
                                          <p:attrName>ppt_x</p:attrName>
                                        </p:attrNameLst>
                                      </p:cBhvr>
                                      <p:tavLst>
                                        <p:tav tm="0">
                                          <p:val>
                                            <p:strVal val="#ppt_x"/>
                                          </p:val>
                                        </p:tav>
                                        <p:tav tm="100000">
                                          <p:val>
                                            <p:strVal val="#ppt_x"/>
                                          </p:val>
                                        </p:tav>
                                      </p:tavLst>
                                    </p:anim>
                                    <p:anim calcmode="lin" valueType="num">
                                      <p:cBhvr>
                                        <p:cTn id="12" dur="7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left)">
                                      <p:cBhvr>
                                        <p:cTn id="17" dur="750"/>
                                        <p:tgtEl>
                                          <p:spTgt spid="37"/>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750"/>
                                        <p:tgtEl>
                                          <p:spTgt spid="41"/>
                                        </p:tgtEl>
                                      </p:cBhvr>
                                    </p:animEffect>
                                    <p:anim calcmode="lin" valueType="num">
                                      <p:cBhvr>
                                        <p:cTn id="21" dur="750" fill="hold"/>
                                        <p:tgtEl>
                                          <p:spTgt spid="41"/>
                                        </p:tgtEl>
                                        <p:attrNameLst>
                                          <p:attrName>ppt_x</p:attrName>
                                        </p:attrNameLst>
                                      </p:cBhvr>
                                      <p:tavLst>
                                        <p:tav tm="0">
                                          <p:val>
                                            <p:strVal val="#ppt_x"/>
                                          </p:val>
                                        </p:tav>
                                        <p:tav tm="100000">
                                          <p:val>
                                            <p:strVal val="#ppt_x"/>
                                          </p:val>
                                        </p:tav>
                                      </p:tavLst>
                                    </p:anim>
                                    <p:anim calcmode="lin" valueType="num">
                                      <p:cBhvr>
                                        <p:cTn id="22" dur="75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left)">
                                      <p:cBhvr>
                                        <p:cTn id="27" dur="750"/>
                                        <p:tgtEl>
                                          <p:spTgt spid="42"/>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750"/>
                                        <p:tgtEl>
                                          <p:spTgt spid="46"/>
                                        </p:tgtEl>
                                      </p:cBhvr>
                                    </p:animEffect>
                                    <p:anim calcmode="lin" valueType="num">
                                      <p:cBhvr>
                                        <p:cTn id="31" dur="750" fill="hold"/>
                                        <p:tgtEl>
                                          <p:spTgt spid="46"/>
                                        </p:tgtEl>
                                        <p:attrNameLst>
                                          <p:attrName>ppt_x</p:attrName>
                                        </p:attrNameLst>
                                      </p:cBhvr>
                                      <p:tavLst>
                                        <p:tav tm="0">
                                          <p:val>
                                            <p:strVal val="#ppt_x"/>
                                          </p:val>
                                        </p:tav>
                                        <p:tav tm="100000">
                                          <p:val>
                                            <p:strVal val="#ppt_x"/>
                                          </p:val>
                                        </p:tav>
                                      </p:tavLst>
                                    </p:anim>
                                    <p:anim calcmode="lin" valueType="num">
                                      <p:cBhvr>
                                        <p:cTn id="32" dur="75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wipe(left)">
                                      <p:cBhvr>
                                        <p:cTn id="37" dur="750"/>
                                        <p:tgtEl>
                                          <p:spTgt spid="47"/>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750"/>
                                        <p:tgtEl>
                                          <p:spTgt spid="51"/>
                                        </p:tgtEl>
                                      </p:cBhvr>
                                    </p:animEffect>
                                    <p:anim calcmode="lin" valueType="num">
                                      <p:cBhvr>
                                        <p:cTn id="41" dur="750" fill="hold"/>
                                        <p:tgtEl>
                                          <p:spTgt spid="51"/>
                                        </p:tgtEl>
                                        <p:attrNameLst>
                                          <p:attrName>ppt_x</p:attrName>
                                        </p:attrNameLst>
                                      </p:cBhvr>
                                      <p:tavLst>
                                        <p:tav tm="0">
                                          <p:val>
                                            <p:strVal val="#ppt_x"/>
                                          </p:val>
                                        </p:tav>
                                        <p:tav tm="100000">
                                          <p:val>
                                            <p:strVal val="#ppt_x"/>
                                          </p:val>
                                        </p:tav>
                                      </p:tavLst>
                                    </p:anim>
                                    <p:anim calcmode="lin" valueType="num">
                                      <p:cBhvr>
                                        <p:cTn id="42" dur="75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left)">
                                      <p:cBhvr>
                                        <p:cTn id="47" dur="750"/>
                                        <p:tgtEl>
                                          <p:spTgt spid="29"/>
                                        </p:tgtEl>
                                      </p:cBhvr>
                                    </p:animEffect>
                                  </p:childTnLst>
                                </p:cTn>
                              </p:par>
                              <p:par>
                                <p:cTn id="48" presetID="42" presetClass="entr" presetSubtype="0" fill="hold" grpId="0"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750"/>
                                        <p:tgtEl>
                                          <p:spTgt spid="34"/>
                                        </p:tgtEl>
                                      </p:cBhvr>
                                    </p:animEffect>
                                    <p:anim calcmode="lin" valueType="num">
                                      <p:cBhvr>
                                        <p:cTn id="51" dur="750" fill="hold"/>
                                        <p:tgtEl>
                                          <p:spTgt spid="34"/>
                                        </p:tgtEl>
                                        <p:attrNameLst>
                                          <p:attrName>ppt_x</p:attrName>
                                        </p:attrNameLst>
                                      </p:cBhvr>
                                      <p:tavLst>
                                        <p:tav tm="0">
                                          <p:val>
                                            <p:strVal val="#ppt_x"/>
                                          </p:val>
                                        </p:tav>
                                        <p:tav tm="100000">
                                          <p:val>
                                            <p:strVal val="#ppt_x"/>
                                          </p:val>
                                        </p:tav>
                                      </p:tavLst>
                                    </p:anim>
                                    <p:anim calcmode="lin" valueType="num">
                                      <p:cBhvr>
                                        <p:cTn id="52" dur="75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52"/>
                                        </p:tgtEl>
                                        <p:attrNameLst>
                                          <p:attrName>style.visibility</p:attrName>
                                        </p:attrNameLst>
                                      </p:cBhvr>
                                      <p:to>
                                        <p:strVal val="visible"/>
                                      </p:to>
                                    </p:set>
                                    <p:anim calcmode="lin" valueType="num">
                                      <p:cBhvr additive="base">
                                        <p:cTn id="57" dur="500" fill="hold"/>
                                        <p:tgtEl>
                                          <p:spTgt spid="52"/>
                                        </p:tgtEl>
                                        <p:attrNameLst>
                                          <p:attrName>ppt_x</p:attrName>
                                        </p:attrNameLst>
                                      </p:cBhvr>
                                      <p:tavLst>
                                        <p:tav tm="0">
                                          <p:val>
                                            <p:strVal val="#ppt_x"/>
                                          </p:val>
                                        </p:tav>
                                        <p:tav tm="100000">
                                          <p:val>
                                            <p:strVal val="#ppt_x"/>
                                          </p:val>
                                        </p:tav>
                                      </p:tavLst>
                                    </p:anim>
                                    <p:anim calcmode="lin" valueType="num">
                                      <p:cBhvr additive="base">
                                        <p:cTn id="5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1" grpId="0"/>
      <p:bldP spid="46" grpId="0"/>
      <p:bldP spid="51" grpId="0"/>
      <p:bldP spid="3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2"/>
          <a:stretch>
            <a:fillRect/>
          </a:stretch>
        </p:blipFill>
        <p:spPr>
          <a:xfrm rot="16200000">
            <a:off x="606694" y="247791"/>
            <a:ext cx="646331" cy="646331"/>
          </a:xfrm>
          <a:prstGeom prst="rect">
            <a:avLst/>
          </a:prstGeom>
        </p:spPr>
      </p:pic>
      <p:grpSp>
        <p:nvGrpSpPr>
          <p:cNvPr id="25" name="PA_库_组合 5"/>
          <p:cNvGrpSpPr/>
          <p:nvPr>
            <p:custDataLst>
              <p:tags r:id="rId3"/>
            </p:custDataLst>
          </p:nvPr>
        </p:nvGrpSpPr>
        <p:grpSpPr>
          <a:xfrm>
            <a:off x="4857218" y="780041"/>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 name="connsiteX0-61" fmla="*/ 920229 w 1891187"/>
                <a:gd name="connsiteY0-62" fmla="*/ 80158 h 828882"/>
                <a:gd name="connsiteX1-63" fmla="*/ 1760230 w 1891187"/>
                <a:gd name="connsiteY1-64" fmla="*/ 70373 h 828882"/>
                <a:gd name="connsiteX2-65" fmla="*/ 1867806 w 1891187"/>
                <a:gd name="connsiteY2-66" fmla="*/ 801892 h 828882"/>
                <a:gd name="connsiteX3-67" fmla="*/ 60522 w 1891187"/>
                <a:gd name="connsiteY3-68" fmla="*/ 769620 h 828882"/>
                <a:gd name="connsiteX4-69" fmla="*/ 28249 w 1891187"/>
                <a:gd name="connsiteY4-70" fmla="*/ 102646 h 828882"/>
                <a:gd name="connsiteX0-71" fmla="*/ 953754 w 2038657"/>
                <a:gd name="connsiteY0-72" fmla="*/ 80158 h 875087"/>
                <a:gd name="connsiteX1-73" fmla="*/ 1793755 w 2038657"/>
                <a:gd name="connsiteY1-74" fmla="*/ 70373 h 875087"/>
                <a:gd name="connsiteX2-75" fmla="*/ 1901331 w 2038657"/>
                <a:gd name="connsiteY2-76" fmla="*/ 801892 h 875087"/>
                <a:gd name="connsiteX3-77" fmla="*/ 37845 w 2038657"/>
                <a:gd name="connsiteY3-78" fmla="*/ 792108 h 875087"/>
                <a:gd name="connsiteX4-79" fmla="*/ 61774 w 2038657"/>
                <a:gd name="connsiteY4-80" fmla="*/ 102646 h 875087"/>
                <a:gd name="connsiteX0-81" fmla="*/ 984916 w 2069819"/>
                <a:gd name="connsiteY0-82" fmla="*/ 80158 h 887366"/>
                <a:gd name="connsiteX1-83" fmla="*/ 1824917 w 2069819"/>
                <a:gd name="connsiteY1-84" fmla="*/ 70373 h 887366"/>
                <a:gd name="connsiteX2-85" fmla="*/ 1932493 w 2069819"/>
                <a:gd name="connsiteY2-86" fmla="*/ 801892 h 887366"/>
                <a:gd name="connsiteX3-87" fmla="*/ 69007 w 2069819"/>
                <a:gd name="connsiteY3-88" fmla="*/ 792108 h 887366"/>
                <a:gd name="connsiteX4-89" fmla="*/ 389999 w 2069819"/>
                <a:gd name="connsiteY4-90" fmla="*/ 80159 h 887366"/>
                <a:gd name="connsiteX0-91" fmla="*/ 1007612 w 2092515"/>
                <a:gd name="connsiteY0-92" fmla="*/ 80158 h 887365"/>
                <a:gd name="connsiteX1-93" fmla="*/ 1847613 w 2092515"/>
                <a:gd name="connsiteY1-94" fmla="*/ 70373 h 887365"/>
                <a:gd name="connsiteX2-95" fmla="*/ 1955189 w 2092515"/>
                <a:gd name="connsiteY2-96" fmla="*/ 801892 h 887365"/>
                <a:gd name="connsiteX3-97" fmla="*/ 91703 w 2092515"/>
                <a:gd name="connsiteY3-98" fmla="*/ 792108 h 887365"/>
                <a:gd name="connsiteX4-99" fmla="*/ 412695 w 2092515"/>
                <a:gd name="connsiteY4-100" fmla="*/ 80159 h 887365"/>
                <a:gd name="connsiteX0-101" fmla="*/ 1087979 w 2172882"/>
                <a:gd name="connsiteY0-102" fmla="*/ 80158 h 865313"/>
                <a:gd name="connsiteX1-103" fmla="*/ 1927980 w 2172882"/>
                <a:gd name="connsiteY1-104" fmla="*/ 70373 h 865313"/>
                <a:gd name="connsiteX2-105" fmla="*/ 2035556 w 2172882"/>
                <a:gd name="connsiteY2-106" fmla="*/ 801892 h 865313"/>
                <a:gd name="connsiteX3-107" fmla="*/ 172070 w 2172882"/>
                <a:gd name="connsiteY3-108" fmla="*/ 792108 h 865313"/>
                <a:gd name="connsiteX4-109" fmla="*/ 244170 w 2172882"/>
                <a:gd name="connsiteY4-110" fmla="*/ 492446 h 865313"/>
                <a:gd name="connsiteX0-111" fmla="*/ 1043749 w 2128652"/>
                <a:gd name="connsiteY0-112" fmla="*/ 80158 h 865313"/>
                <a:gd name="connsiteX1-113" fmla="*/ 1883750 w 2128652"/>
                <a:gd name="connsiteY1-114" fmla="*/ 70373 h 865313"/>
                <a:gd name="connsiteX2-115" fmla="*/ 1991326 w 2128652"/>
                <a:gd name="connsiteY2-116" fmla="*/ 801892 h 865313"/>
                <a:gd name="connsiteX3-117" fmla="*/ 127840 w 2128652"/>
                <a:gd name="connsiteY3-118" fmla="*/ 792108 h 865313"/>
                <a:gd name="connsiteX4-119" fmla="*/ 199940 w 2128652"/>
                <a:gd name="connsiteY4-120" fmla="*/ 492446 h 865313"/>
                <a:gd name="connsiteX0-121" fmla="*/ 1078008 w 2162911"/>
                <a:gd name="connsiteY0-122" fmla="*/ 80158 h 865313"/>
                <a:gd name="connsiteX1-123" fmla="*/ 1918009 w 2162911"/>
                <a:gd name="connsiteY1-124" fmla="*/ 70373 h 865313"/>
                <a:gd name="connsiteX2-125" fmla="*/ 2025585 w 2162911"/>
                <a:gd name="connsiteY2-126" fmla="*/ 801892 h 865313"/>
                <a:gd name="connsiteX3-127" fmla="*/ 162099 w 2162911"/>
                <a:gd name="connsiteY3-128" fmla="*/ 792108 h 865313"/>
                <a:gd name="connsiteX4-129" fmla="*/ 137854 w 2162911"/>
                <a:gd name="connsiteY4-130" fmla="*/ 492446 h 865313"/>
                <a:gd name="connsiteX0-131" fmla="*/ 1042572 w 2127475"/>
                <a:gd name="connsiteY0-132" fmla="*/ 80158 h 865313"/>
                <a:gd name="connsiteX1-133" fmla="*/ 1882573 w 2127475"/>
                <a:gd name="connsiteY1-134" fmla="*/ 70373 h 865313"/>
                <a:gd name="connsiteX2-135" fmla="*/ 1990149 w 2127475"/>
                <a:gd name="connsiteY2-136" fmla="*/ 801892 h 865313"/>
                <a:gd name="connsiteX3-137" fmla="*/ 126663 w 2127475"/>
                <a:gd name="connsiteY3-138" fmla="*/ 792108 h 865313"/>
                <a:gd name="connsiteX4-139" fmla="*/ 102418 w 2127475"/>
                <a:gd name="connsiteY4-140" fmla="*/ 492446 h 865313"/>
                <a:gd name="connsiteX0-141" fmla="*/ 971813 w 2049582"/>
                <a:gd name="connsiteY0-142" fmla="*/ 80158 h 878885"/>
                <a:gd name="connsiteX1-143" fmla="*/ 1811814 w 2049582"/>
                <a:gd name="connsiteY1-144" fmla="*/ 70373 h 878885"/>
                <a:gd name="connsiteX2-145" fmla="*/ 1919390 w 2049582"/>
                <a:gd name="connsiteY2-146" fmla="*/ 801892 h 878885"/>
                <a:gd name="connsiteX3-147" fmla="*/ 152249 w 2049582"/>
                <a:gd name="connsiteY3-148" fmla="*/ 822093 h 878885"/>
                <a:gd name="connsiteX4-149" fmla="*/ 31659 w 2049582"/>
                <a:gd name="connsiteY4-150" fmla="*/ 492446 h 878885"/>
                <a:gd name="connsiteX0-151" fmla="*/ 1009140 w 2086909"/>
                <a:gd name="connsiteY0-152" fmla="*/ 80158 h 878885"/>
                <a:gd name="connsiteX1-153" fmla="*/ 1849141 w 2086909"/>
                <a:gd name="connsiteY1-154" fmla="*/ 70373 h 878885"/>
                <a:gd name="connsiteX2-155" fmla="*/ 1956717 w 2086909"/>
                <a:gd name="connsiteY2-156" fmla="*/ 801892 h 878885"/>
                <a:gd name="connsiteX3-157" fmla="*/ 189576 w 2086909"/>
                <a:gd name="connsiteY3-158" fmla="*/ 822093 h 878885"/>
                <a:gd name="connsiteX4-159" fmla="*/ 68986 w 2086909"/>
                <a:gd name="connsiteY4-160" fmla="*/ 492446 h 878885"/>
                <a:gd name="connsiteX0-161" fmla="*/ 1041174 w 2118943"/>
                <a:gd name="connsiteY0-162" fmla="*/ 80158 h 872392"/>
                <a:gd name="connsiteX1-163" fmla="*/ 1881175 w 2118943"/>
                <a:gd name="connsiteY1-164" fmla="*/ 70373 h 872392"/>
                <a:gd name="connsiteX2-165" fmla="*/ 1988751 w 2118943"/>
                <a:gd name="connsiteY2-166" fmla="*/ 801892 h 872392"/>
                <a:gd name="connsiteX3-167" fmla="*/ 221610 w 2118943"/>
                <a:gd name="connsiteY3-168" fmla="*/ 822093 h 872392"/>
                <a:gd name="connsiteX4-169" fmla="*/ 44818 w 2118943"/>
                <a:gd name="connsiteY4-170" fmla="*/ 612383 h 872392"/>
                <a:gd name="connsiteX0-171" fmla="*/ 1010281 w 2088050"/>
                <a:gd name="connsiteY0-172" fmla="*/ 80158 h 872392"/>
                <a:gd name="connsiteX1-173" fmla="*/ 1850282 w 2088050"/>
                <a:gd name="connsiteY1-174" fmla="*/ 70373 h 872392"/>
                <a:gd name="connsiteX2-175" fmla="*/ 1957858 w 2088050"/>
                <a:gd name="connsiteY2-176" fmla="*/ 801892 h 872392"/>
                <a:gd name="connsiteX3-177" fmla="*/ 190717 w 2088050"/>
                <a:gd name="connsiteY3-178" fmla="*/ 822093 h 872392"/>
                <a:gd name="connsiteX4-179" fmla="*/ 13925 w 2088050"/>
                <a:gd name="connsiteY4-180" fmla="*/ 612383 h 872392"/>
                <a:gd name="connsiteX0-181" fmla="*/ 1010281 w 2088050"/>
                <a:gd name="connsiteY0-182" fmla="*/ 80158 h 872392"/>
                <a:gd name="connsiteX1-183" fmla="*/ 1850282 w 2088050"/>
                <a:gd name="connsiteY1-184" fmla="*/ 70373 h 872392"/>
                <a:gd name="connsiteX2-185" fmla="*/ 1957858 w 2088050"/>
                <a:gd name="connsiteY2-186" fmla="*/ 801892 h 872392"/>
                <a:gd name="connsiteX3-187" fmla="*/ 190717 w 2088050"/>
                <a:gd name="connsiteY3-188" fmla="*/ 822093 h 872392"/>
                <a:gd name="connsiteX4-189" fmla="*/ 13925 w 2088050"/>
                <a:gd name="connsiteY4-190" fmla="*/ 612383 h 872392"/>
                <a:gd name="connsiteX0-191" fmla="*/ 996356 w 2074125"/>
                <a:gd name="connsiteY0-192" fmla="*/ 80158 h 861823"/>
                <a:gd name="connsiteX1-193" fmla="*/ 1836357 w 2074125"/>
                <a:gd name="connsiteY1-194" fmla="*/ 70373 h 861823"/>
                <a:gd name="connsiteX2-195" fmla="*/ 1943933 w 2074125"/>
                <a:gd name="connsiteY2-196" fmla="*/ 801892 h 861823"/>
                <a:gd name="connsiteX3-197" fmla="*/ 176792 w 2074125"/>
                <a:gd name="connsiteY3-198" fmla="*/ 822093 h 861823"/>
                <a:gd name="connsiteX4-199" fmla="*/ 0 w 2074125"/>
                <a:gd name="connsiteY4-200" fmla="*/ 612383 h 861823"/>
                <a:gd name="connsiteX0-201" fmla="*/ 996356 w 1970804"/>
                <a:gd name="connsiteY0-202" fmla="*/ 80158 h 823168"/>
                <a:gd name="connsiteX1-203" fmla="*/ 1836357 w 1970804"/>
                <a:gd name="connsiteY1-204" fmla="*/ 70373 h 823168"/>
                <a:gd name="connsiteX2-205" fmla="*/ 1943933 w 1970804"/>
                <a:gd name="connsiteY2-206" fmla="*/ 801892 h 823168"/>
                <a:gd name="connsiteX3-207" fmla="*/ 176792 w 1970804"/>
                <a:gd name="connsiteY3-208" fmla="*/ 822093 h 823168"/>
                <a:gd name="connsiteX4-209" fmla="*/ 0 w 1970804"/>
                <a:gd name="connsiteY4-210" fmla="*/ 612383 h 823168"/>
                <a:gd name="connsiteX0-211" fmla="*/ 1010802 w 1991303"/>
                <a:gd name="connsiteY0-212" fmla="*/ 81745 h 843471"/>
                <a:gd name="connsiteX1-213" fmla="*/ 1850803 w 1991303"/>
                <a:gd name="connsiteY1-214" fmla="*/ 71960 h 843471"/>
                <a:gd name="connsiteX2-215" fmla="*/ 1966407 w 1991303"/>
                <a:gd name="connsiteY2-216" fmla="*/ 825967 h 843471"/>
                <a:gd name="connsiteX3-217" fmla="*/ 191238 w 1991303"/>
                <a:gd name="connsiteY3-218" fmla="*/ 823680 h 843471"/>
                <a:gd name="connsiteX4-219" fmla="*/ 14446 w 1991303"/>
                <a:gd name="connsiteY4-220" fmla="*/ 613970 h 843471"/>
                <a:gd name="connsiteX0-221" fmla="*/ 1009760 w 1978344"/>
                <a:gd name="connsiteY0-222" fmla="*/ 81745 h 843471"/>
                <a:gd name="connsiteX1-223" fmla="*/ 1849761 w 1978344"/>
                <a:gd name="connsiteY1-224" fmla="*/ 71960 h 843471"/>
                <a:gd name="connsiteX2-225" fmla="*/ 1949307 w 1978344"/>
                <a:gd name="connsiteY2-226" fmla="*/ 825967 h 843471"/>
                <a:gd name="connsiteX3-227" fmla="*/ 190196 w 1978344"/>
                <a:gd name="connsiteY3-228" fmla="*/ 823680 h 843471"/>
                <a:gd name="connsiteX4-229" fmla="*/ 13404 w 1978344"/>
                <a:gd name="connsiteY4-230" fmla="*/ 613970 h 843471"/>
                <a:gd name="connsiteX0-231" fmla="*/ 996356 w 1964940"/>
                <a:gd name="connsiteY0-232" fmla="*/ 81745 h 840320"/>
                <a:gd name="connsiteX1-233" fmla="*/ 1836357 w 1964940"/>
                <a:gd name="connsiteY1-234" fmla="*/ 71960 h 840320"/>
                <a:gd name="connsiteX2-235" fmla="*/ 1935903 w 1964940"/>
                <a:gd name="connsiteY2-236" fmla="*/ 825967 h 840320"/>
                <a:gd name="connsiteX3-237" fmla="*/ 176792 w 1964940"/>
                <a:gd name="connsiteY3-238" fmla="*/ 823680 h 840320"/>
                <a:gd name="connsiteX4-239" fmla="*/ 0 w 1964940"/>
                <a:gd name="connsiteY4-240" fmla="*/ 613970 h 840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1</a:t>
              </a:r>
              <a:endPar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endParaRPr>
            </a:p>
          </p:txBody>
        </p:sp>
      </p:grpSp>
      <p:sp>
        <p:nvSpPr>
          <p:cNvPr id="30" name="Rectangle 29"/>
          <p:cNvSpPr/>
          <p:nvPr/>
        </p:nvSpPr>
        <p:spPr>
          <a:xfrm>
            <a:off x="5519614" y="928865"/>
            <a:ext cx="9762841" cy="5835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charset="0"/>
                <a:cs typeface="Times New Roman" panose="02020603050405020304" pitchFamily="18" charset="0"/>
              </a:rPr>
              <a:t>Mặt</a:t>
            </a:r>
            <a:r>
              <a:rPr kumimoji="0" lang="en-US" altLang="zh-CN" sz="3200" b="0" i="0" u="none" strike="noStrike" kern="1200" cap="none" spc="0" normalizeH="0" noProof="0" dirty="0">
                <a:ln>
                  <a:noFill/>
                </a:ln>
                <a:solidFill>
                  <a:srgbClr val="0070C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altLang="zh-CN" sz="3200" b="0" i="0" u="none" strike="noStrike" kern="1200" cap="none" spc="0" normalizeH="0" noProof="0" dirty="0" err="1">
                <a:ln>
                  <a:noFill/>
                </a:ln>
                <a:solidFill>
                  <a:srgbClr val="0070C0"/>
                </a:solidFill>
                <a:effectLst/>
                <a:uLnTx/>
                <a:uFillTx/>
                <a:latin typeface="Times New Roman" panose="02020603050405020304" pitchFamily="18" charset="0"/>
                <a:ea typeface="Arial-Rounded" panose="020B0500000000000000" charset="0"/>
                <a:cs typeface="Times New Roman" panose="02020603050405020304" pitchFamily="18" charset="0"/>
              </a:rPr>
              <a:t>trời</a:t>
            </a:r>
            <a:r>
              <a:rPr kumimoji="0" lang="en-US" altLang="zh-CN" sz="3200" b="0" i="0" u="none" strike="noStrike" kern="1200" cap="none" spc="0" normalizeH="0" noProof="0" dirty="0">
                <a:ln>
                  <a:noFill/>
                </a:ln>
                <a:solidFill>
                  <a:srgbClr val="0070C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altLang="zh-CN" sz="3200" b="0" i="0" u="none" strike="noStrike" kern="1200" cap="none" spc="0" normalizeH="0" noProof="0" dirty="0" err="1">
                <a:ln>
                  <a:noFill/>
                </a:ln>
                <a:solidFill>
                  <a:srgbClr val="0070C0"/>
                </a:solidFill>
                <a:effectLst/>
                <a:uLnTx/>
                <a:uFillTx/>
                <a:latin typeface="Times New Roman" panose="02020603050405020304" pitchFamily="18" charset="0"/>
                <a:ea typeface="Arial-Rounded" panose="020B0500000000000000" charset="0"/>
                <a:cs typeface="Times New Roman" panose="02020603050405020304" pitchFamily="18" charset="0"/>
              </a:rPr>
              <a:t>có</a:t>
            </a:r>
            <a:r>
              <a:rPr kumimoji="0" lang="en-US" altLang="zh-CN" sz="3200" b="0" i="0" u="none" strike="noStrike" kern="1200" cap="none" spc="0" normalizeH="0" noProof="0" dirty="0">
                <a:ln>
                  <a:noFill/>
                </a:ln>
                <a:solidFill>
                  <a:srgbClr val="0070C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altLang="zh-CN" sz="3200" b="0" i="0" u="none" strike="noStrike" kern="1200" cap="none" spc="0" normalizeH="0" noProof="0" dirty="0" err="1">
                <a:ln>
                  <a:noFill/>
                </a:ln>
                <a:solidFill>
                  <a:srgbClr val="0070C0"/>
                </a:solidFill>
                <a:effectLst/>
                <a:uLnTx/>
                <a:uFillTx/>
                <a:latin typeface="Times New Roman" panose="02020603050405020304" pitchFamily="18" charset="0"/>
                <a:ea typeface="Arial-Rounded" panose="020B0500000000000000" charset="0"/>
                <a:cs typeface="Times New Roman" panose="02020603050405020304" pitchFamily="18" charset="0"/>
              </a:rPr>
              <a:t>gì</a:t>
            </a:r>
            <a:r>
              <a:rPr kumimoji="0" lang="en-US" altLang="zh-CN" sz="3200" b="0" i="0" u="none" strike="noStrike" kern="1200" cap="none" spc="0" normalizeH="0" noProof="0" dirty="0">
                <a:ln>
                  <a:noFill/>
                </a:ln>
                <a:solidFill>
                  <a:srgbClr val="0070C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altLang="zh-CN" sz="3200" b="0" i="0" u="none" strike="noStrike" kern="1200" cap="none" spc="0" normalizeH="0" noProof="0" dirty="0" err="1">
                <a:ln>
                  <a:noFill/>
                </a:ln>
                <a:solidFill>
                  <a:srgbClr val="0070C0"/>
                </a:solidFill>
                <a:effectLst/>
                <a:uLnTx/>
                <a:uFillTx/>
                <a:latin typeface="Times New Roman" panose="02020603050405020304" pitchFamily="18" charset="0"/>
                <a:ea typeface="Arial-Rounded" panose="020B0500000000000000" charset="0"/>
                <a:cs typeface="Times New Roman" panose="02020603050405020304" pitchFamily="18" charset="0"/>
              </a:rPr>
              <a:t>lạ</a:t>
            </a:r>
            <a:r>
              <a:rPr kumimoji="0" lang="en-US" altLang="zh-CN" sz="3200" b="0" i="0" u="none" strike="noStrike" kern="1200" cap="none" spc="0" normalizeH="0" noProof="0" dirty="0">
                <a:ln>
                  <a:noFill/>
                </a:ln>
                <a:solidFill>
                  <a:srgbClr val="0070C0"/>
                </a:solidFill>
                <a:effectLst/>
                <a:uLnTx/>
                <a:uFillTx/>
                <a:latin typeface="Times New Roman" panose="02020603050405020304" pitchFamily="18" charset="0"/>
                <a:ea typeface="Arial-Rounded" panose="020B0500000000000000" charset="0"/>
                <a:cs typeface="Times New Roman" panose="02020603050405020304" pitchFamily="18" charset="0"/>
              </a:rPr>
              <a:t>?</a:t>
            </a:r>
            <a:endParaRPr kumimoji="0" lang="zh-CN"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29" name="Rectangle 28"/>
          <p:cNvSpPr/>
          <p:nvPr/>
        </p:nvSpPr>
        <p:spPr>
          <a:xfrm>
            <a:off x="5151136" y="1708960"/>
            <a:ext cx="10499799" cy="1814830"/>
          </a:xfrm>
          <a:prstGeom prst="rect">
            <a:avLst/>
          </a:prstGeom>
        </p:spPr>
        <p:txBody>
          <a:bodyPr wrap="square">
            <a:spAutoFit/>
          </a:bodyPr>
          <a:lstStyle/>
          <a:p>
            <a:pPr lvl="0">
              <a:defRPr/>
            </a:pPr>
            <a:r>
              <a:rPr lang="vi-VN" sz="2800" dirty="0">
                <a:solidFill>
                  <a:srgbClr val="000000"/>
                </a:solidFill>
                <a:latin typeface="Times New Roman" panose="02020603050405020304" pitchFamily="18" charset="0"/>
                <a:ea typeface="Arial-Rounded" panose="020B0500000000000000" charset="0"/>
                <a:cs typeface="Times New Roman" panose="02020603050405020304" pitchFamily="18" charset="0"/>
              </a:rPr>
              <a:t>Sớm nay em thức dậy</a:t>
            </a:r>
            <a:endParaRPr lang="vi-VN" sz="2800" dirty="0">
              <a:solidFill>
                <a:srgbClr val="000000"/>
              </a:solidFill>
              <a:latin typeface="Times New Roman" panose="02020603050405020304" pitchFamily="18" charset="0"/>
              <a:ea typeface="Arial-Rounded" panose="020B0500000000000000" charset="0"/>
              <a:cs typeface="Times New Roman" panose="02020603050405020304" pitchFamily="18" charset="0"/>
            </a:endParaRPr>
          </a:p>
          <a:p>
            <a:pPr lvl="0">
              <a:defRPr/>
            </a:pPr>
            <a:r>
              <a:rPr lang="vi-VN" sz="2800" dirty="0">
                <a:solidFill>
                  <a:srgbClr val="000000"/>
                </a:solidFill>
                <a:latin typeface="Times New Roman" panose="02020603050405020304" pitchFamily="18" charset="0"/>
                <a:ea typeface="Arial-Rounded" panose="020B0500000000000000" charset="0"/>
                <a:cs typeface="Times New Roman" panose="02020603050405020304" pitchFamily="18" charset="0"/>
              </a:rPr>
              <a:t>Trời sáng tự bao giờ</a:t>
            </a:r>
            <a:endParaRPr lang="vi-VN" sz="2800" dirty="0">
              <a:solidFill>
                <a:srgbClr val="000000"/>
              </a:solidFill>
              <a:latin typeface="Times New Roman" panose="02020603050405020304" pitchFamily="18" charset="0"/>
              <a:ea typeface="Arial-Rounded" panose="020B0500000000000000" charset="0"/>
              <a:cs typeface="Times New Roman" panose="02020603050405020304" pitchFamily="18" charset="0"/>
            </a:endParaRPr>
          </a:p>
          <a:p>
            <a:pPr lvl="0">
              <a:defRPr/>
            </a:pPr>
            <a:r>
              <a:rPr lang="vi-VN" sz="2800" dirty="0">
                <a:solidFill>
                  <a:srgbClr val="000000"/>
                </a:solidFill>
                <a:latin typeface="Times New Roman" panose="02020603050405020304" pitchFamily="18" charset="0"/>
                <a:ea typeface="Arial-Rounded" panose="020B0500000000000000" charset="0"/>
                <a:cs typeface="Times New Roman" panose="02020603050405020304" pitchFamily="18" charset="0"/>
              </a:rPr>
              <a:t>Mùa hè kì lạ chưa</a:t>
            </a:r>
            <a:endParaRPr lang="vi-VN" sz="2800" dirty="0">
              <a:solidFill>
                <a:srgbClr val="000000"/>
              </a:solidFill>
              <a:latin typeface="Times New Roman" panose="02020603050405020304" pitchFamily="18" charset="0"/>
              <a:ea typeface="Arial-Rounded" panose="020B0500000000000000" charset="0"/>
              <a:cs typeface="Times New Roman" panose="02020603050405020304" pitchFamily="18" charset="0"/>
            </a:endParaRPr>
          </a:p>
          <a:p>
            <a:pPr lvl="0">
              <a:defRPr/>
            </a:pPr>
            <a:r>
              <a:rPr lang="vi-VN" sz="2800" dirty="0">
                <a:solidFill>
                  <a:srgbClr val="000000"/>
                </a:solidFill>
                <a:latin typeface="Times New Roman" panose="02020603050405020304" pitchFamily="18" charset="0"/>
                <a:ea typeface="Arial-Rounded" panose="020B0500000000000000" charset="0"/>
                <a:cs typeface="Times New Roman" panose="02020603050405020304" pitchFamily="18" charset="0"/>
              </a:rPr>
              <a:t>Mặt trời ưa dậy sớm.</a:t>
            </a:r>
            <a:endParaRPr lang="en-US" sz="2800" dirty="0">
              <a:solidFill>
                <a:srgbClr val="000000"/>
              </a:solidFill>
              <a:latin typeface="Times New Roman" panose="02020603050405020304" pitchFamily="18" charset="0"/>
              <a:ea typeface="Arial-Rounded" panose="020B0500000000000000" charset="0"/>
              <a:cs typeface="Times New Roman" panose="02020603050405020304" pitchFamily="18" charset="0"/>
            </a:endParaRPr>
          </a:p>
        </p:txBody>
      </p:sp>
      <p:sp>
        <p:nvSpPr>
          <p:cNvPr id="31" name="Rounded Rectangle 30"/>
          <p:cNvSpPr/>
          <p:nvPr/>
        </p:nvSpPr>
        <p:spPr>
          <a:xfrm>
            <a:off x="4931044" y="1662464"/>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panose="020B0604020202020204"/>
              <a:sym typeface="Arial" panose="020B0604020202020204"/>
            </a:endParaRPr>
          </a:p>
        </p:txBody>
      </p:sp>
      <p:sp>
        <p:nvSpPr>
          <p:cNvPr id="32" name="Teardrop 31"/>
          <p:cNvSpPr/>
          <p:nvPr/>
        </p:nvSpPr>
        <p:spPr>
          <a:xfrm>
            <a:off x="4359643" y="1777891"/>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panose="020B0604020202020204"/>
                <a:sym typeface="Arial" panose="020B0604020202020204"/>
              </a:rPr>
              <a:t>1</a:t>
            </a:r>
            <a:endPar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panose="020B0604020202020204"/>
              <a:sym typeface="Arial" panose="020B0604020202020204"/>
            </a:endParaRPr>
          </a:p>
        </p:txBody>
      </p:sp>
      <p:sp>
        <p:nvSpPr>
          <p:cNvPr id="14" name="Rounded Rectangle 13"/>
          <p:cNvSpPr/>
          <p:nvPr/>
        </p:nvSpPr>
        <p:spPr>
          <a:xfrm>
            <a:off x="4510775" y="4015409"/>
            <a:ext cx="4839923" cy="140457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defTabSz="457200">
              <a:defRPr/>
            </a:pPr>
            <a:r>
              <a:rPr lang="vi-VN" altLang="zh-CN" sz="3600" dirty="0">
                <a:solidFill>
                  <a:srgbClr val="FF0000"/>
                </a:solidFill>
                <a:latin typeface="Times New Roman" panose="02020603050405020304" pitchFamily="18" charset="0"/>
                <a:ea typeface="Arial-Rounded" panose="020B0500000000000000" charset="0"/>
                <a:cs typeface="Times New Roman" panose="02020603050405020304" pitchFamily="18" charset="0"/>
              </a:rPr>
              <a:t>Mặt trời mùa hè kì lạ ở chỗ là ưa dậy sớm</a:t>
            </a:r>
            <a:endParaRPr lang="vi-VN" altLang="zh-CN" sz="3600" dirty="0">
              <a:solidFill>
                <a:srgbClr val="FF0000"/>
              </a:solidFill>
              <a:latin typeface="Times New Roman" panose="02020603050405020304" pitchFamily="18" charset="0"/>
              <a:ea typeface="Arial-Rounded" panose="020B0500000000000000"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2"/>
          <a:stretch>
            <a:fillRect/>
          </a:stretch>
        </p:blipFill>
        <p:spPr>
          <a:xfrm rot="16200000">
            <a:off x="606694" y="247791"/>
            <a:ext cx="646331" cy="646331"/>
          </a:xfrm>
          <a:prstGeom prst="rect">
            <a:avLst/>
          </a:prstGeom>
        </p:spPr>
      </p:pic>
      <p:grpSp>
        <p:nvGrpSpPr>
          <p:cNvPr id="25" name="PA_库_组合 5"/>
          <p:cNvGrpSpPr/>
          <p:nvPr>
            <p:custDataLst>
              <p:tags r:id="rId3"/>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 name="connsiteX0-61" fmla="*/ 920229 w 1891187"/>
                <a:gd name="connsiteY0-62" fmla="*/ 80158 h 828882"/>
                <a:gd name="connsiteX1-63" fmla="*/ 1760230 w 1891187"/>
                <a:gd name="connsiteY1-64" fmla="*/ 70373 h 828882"/>
                <a:gd name="connsiteX2-65" fmla="*/ 1867806 w 1891187"/>
                <a:gd name="connsiteY2-66" fmla="*/ 801892 h 828882"/>
                <a:gd name="connsiteX3-67" fmla="*/ 60522 w 1891187"/>
                <a:gd name="connsiteY3-68" fmla="*/ 769620 h 828882"/>
                <a:gd name="connsiteX4-69" fmla="*/ 28249 w 1891187"/>
                <a:gd name="connsiteY4-70" fmla="*/ 102646 h 828882"/>
                <a:gd name="connsiteX0-71" fmla="*/ 953754 w 2038657"/>
                <a:gd name="connsiteY0-72" fmla="*/ 80158 h 875087"/>
                <a:gd name="connsiteX1-73" fmla="*/ 1793755 w 2038657"/>
                <a:gd name="connsiteY1-74" fmla="*/ 70373 h 875087"/>
                <a:gd name="connsiteX2-75" fmla="*/ 1901331 w 2038657"/>
                <a:gd name="connsiteY2-76" fmla="*/ 801892 h 875087"/>
                <a:gd name="connsiteX3-77" fmla="*/ 37845 w 2038657"/>
                <a:gd name="connsiteY3-78" fmla="*/ 792108 h 875087"/>
                <a:gd name="connsiteX4-79" fmla="*/ 61774 w 2038657"/>
                <a:gd name="connsiteY4-80" fmla="*/ 102646 h 875087"/>
                <a:gd name="connsiteX0-81" fmla="*/ 984916 w 2069819"/>
                <a:gd name="connsiteY0-82" fmla="*/ 80158 h 887366"/>
                <a:gd name="connsiteX1-83" fmla="*/ 1824917 w 2069819"/>
                <a:gd name="connsiteY1-84" fmla="*/ 70373 h 887366"/>
                <a:gd name="connsiteX2-85" fmla="*/ 1932493 w 2069819"/>
                <a:gd name="connsiteY2-86" fmla="*/ 801892 h 887366"/>
                <a:gd name="connsiteX3-87" fmla="*/ 69007 w 2069819"/>
                <a:gd name="connsiteY3-88" fmla="*/ 792108 h 887366"/>
                <a:gd name="connsiteX4-89" fmla="*/ 389999 w 2069819"/>
                <a:gd name="connsiteY4-90" fmla="*/ 80159 h 887366"/>
                <a:gd name="connsiteX0-91" fmla="*/ 1007612 w 2092515"/>
                <a:gd name="connsiteY0-92" fmla="*/ 80158 h 887365"/>
                <a:gd name="connsiteX1-93" fmla="*/ 1847613 w 2092515"/>
                <a:gd name="connsiteY1-94" fmla="*/ 70373 h 887365"/>
                <a:gd name="connsiteX2-95" fmla="*/ 1955189 w 2092515"/>
                <a:gd name="connsiteY2-96" fmla="*/ 801892 h 887365"/>
                <a:gd name="connsiteX3-97" fmla="*/ 91703 w 2092515"/>
                <a:gd name="connsiteY3-98" fmla="*/ 792108 h 887365"/>
                <a:gd name="connsiteX4-99" fmla="*/ 412695 w 2092515"/>
                <a:gd name="connsiteY4-100" fmla="*/ 80159 h 887365"/>
                <a:gd name="connsiteX0-101" fmla="*/ 1087979 w 2172882"/>
                <a:gd name="connsiteY0-102" fmla="*/ 80158 h 865313"/>
                <a:gd name="connsiteX1-103" fmla="*/ 1927980 w 2172882"/>
                <a:gd name="connsiteY1-104" fmla="*/ 70373 h 865313"/>
                <a:gd name="connsiteX2-105" fmla="*/ 2035556 w 2172882"/>
                <a:gd name="connsiteY2-106" fmla="*/ 801892 h 865313"/>
                <a:gd name="connsiteX3-107" fmla="*/ 172070 w 2172882"/>
                <a:gd name="connsiteY3-108" fmla="*/ 792108 h 865313"/>
                <a:gd name="connsiteX4-109" fmla="*/ 244170 w 2172882"/>
                <a:gd name="connsiteY4-110" fmla="*/ 492446 h 865313"/>
                <a:gd name="connsiteX0-111" fmla="*/ 1043749 w 2128652"/>
                <a:gd name="connsiteY0-112" fmla="*/ 80158 h 865313"/>
                <a:gd name="connsiteX1-113" fmla="*/ 1883750 w 2128652"/>
                <a:gd name="connsiteY1-114" fmla="*/ 70373 h 865313"/>
                <a:gd name="connsiteX2-115" fmla="*/ 1991326 w 2128652"/>
                <a:gd name="connsiteY2-116" fmla="*/ 801892 h 865313"/>
                <a:gd name="connsiteX3-117" fmla="*/ 127840 w 2128652"/>
                <a:gd name="connsiteY3-118" fmla="*/ 792108 h 865313"/>
                <a:gd name="connsiteX4-119" fmla="*/ 199940 w 2128652"/>
                <a:gd name="connsiteY4-120" fmla="*/ 492446 h 865313"/>
                <a:gd name="connsiteX0-121" fmla="*/ 1078008 w 2162911"/>
                <a:gd name="connsiteY0-122" fmla="*/ 80158 h 865313"/>
                <a:gd name="connsiteX1-123" fmla="*/ 1918009 w 2162911"/>
                <a:gd name="connsiteY1-124" fmla="*/ 70373 h 865313"/>
                <a:gd name="connsiteX2-125" fmla="*/ 2025585 w 2162911"/>
                <a:gd name="connsiteY2-126" fmla="*/ 801892 h 865313"/>
                <a:gd name="connsiteX3-127" fmla="*/ 162099 w 2162911"/>
                <a:gd name="connsiteY3-128" fmla="*/ 792108 h 865313"/>
                <a:gd name="connsiteX4-129" fmla="*/ 137854 w 2162911"/>
                <a:gd name="connsiteY4-130" fmla="*/ 492446 h 865313"/>
                <a:gd name="connsiteX0-131" fmla="*/ 1042572 w 2127475"/>
                <a:gd name="connsiteY0-132" fmla="*/ 80158 h 865313"/>
                <a:gd name="connsiteX1-133" fmla="*/ 1882573 w 2127475"/>
                <a:gd name="connsiteY1-134" fmla="*/ 70373 h 865313"/>
                <a:gd name="connsiteX2-135" fmla="*/ 1990149 w 2127475"/>
                <a:gd name="connsiteY2-136" fmla="*/ 801892 h 865313"/>
                <a:gd name="connsiteX3-137" fmla="*/ 126663 w 2127475"/>
                <a:gd name="connsiteY3-138" fmla="*/ 792108 h 865313"/>
                <a:gd name="connsiteX4-139" fmla="*/ 102418 w 2127475"/>
                <a:gd name="connsiteY4-140" fmla="*/ 492446 h 865313"/>
                <a:gd name="connsiteX0-141" fmla="*/ 971813 w 2049582"/>
                <a:gd name="connsiteY0-142" fmla="*/ 80158 h 878885"/>
                <a:gd name="connsiteX1-143" fmla="*/ 1811814 w 2049582"/>
                <a:gd name="connsiteY1-144" fmla="*/ 70373 h 878885"/>
                <a:gd name="connsiteX2-145" fmla="*/ 1919390 w 2049582"/>
                <a:gd name="connsiteY2-146" fmla="*/ 801892 h 878885"/>
                <a:gd name="connsiteX3-147" fmla="*/ 152249 w 2049582"/>
                <a:gd name="connsiteY3-148" fmla="*/ 822093 h 878885"/>
                <a:gd name="connsiteX4-149" fmla="*/ 31659 w 2049582"/>
                <a:gd name="connsiteY4-150" fmla="*/ 492446 h 878885"/>
                <a:gd name="connsiteX0-151" fmla="*/ 1009140 w 2086909"/>
                <a:gd name="connsiteY0-152" fmla="*/ 80158 h 878885"/>
                <a:gd name="connsiteX1-153" fmla="*/ 1849141 w 2086909"/>
                <a:gd name="connsiteY1-154" fmla="*/ 70373 h 878885"/>
                <a:gd name="connsiteX2-155" fmla="*/ 1956717 w 2086909"/>
                <a:gd name="connsiteY2-156" fmla="*/ 801892 h 878885"/>
                <a:gd name="connsiteX3-157" fmla="*/ 189576 w 2086909"/>
                <a:gd name="connsiteY3-158" fmla="*/ 822093 h 878885"/>
                <a:gd name="connsiteX4-159" fmla="*/ 68986 w 2086909"/>
                <a:gd name="connsiteY4-160" fmla="*/ 492446 h 878885"/>
                <a:gd name="connsiteX0-161" fmla="*/ 1041174 w 2118943"/>
                <a:gd name="connsiteY0-162" fmla="*/ 80158 h 872392"/>
                <a:gd name="connsiteX1-163" fmla="*/ 1881175 w 2118943"/>
                <a:gd name="connsiteY1-164" fmla="*/ 70373 h 872392"/>
                <a:gd name="connsiteX2-165" fmla="*/ 1988751 w 2118943"/>
                <a:gd name="connsiteY2-166" fmla="*/ 801892 h 872392"/>
                <a:gd name="connsiteX3-167" fmla="*/ 221610 w 2118943"/>
                <a:gd name="connsiteY3-168" fmla="*/ 822093 h 872392"/>
                <a:gd name="connsiteX4-169" fmla="*/ 44818 w 2118943"/>
                <a:gd name="connsiteY4-170" fmla="*/ 612383 h 872392"/>
                <a:gd name="connsiteX0-171" fmla="*/ 1010281 w 2088050"/>
                <a:gd name="connsiteY0-172" fmla="*/ 80158 h 872392"/>
                <a:gd name="connsiteX1-173" fmla="*/ 1850282 w 2088050"/>
                <a:gd name="connsiteY1-174" fmla="*/ 70373 h 872392"/>
                <a:gd name="connsiteX2-175" fmla="*/ 1957858 w 2088050"/>
                <a:gd name="connsiteY2-176" fmla="*/ 801892 h 872392"/>
                <a:gd name="connsiteX3-177" fmla="*/ 190717 w 2088050"/>
                <a:gd name="connsiteY3-178" fmla="*/ 822093 h 872392"/>
                <a:gd name="connsiteX4-179" fmla="*/ 13925 w 2088050"/>
                <a:gd name="connsiteY4-180" fmla="*/ 612383 h 872392"/>
                <a:gd name="connsiteX0-181" fmla="*/ 1010281 w 2088050"/>
                <a:gd name="connsiteY0-182" fmla="*/ 80158 h 872392"/>
                <a:gd name="connsiteX1-183" fmla="*/ 1850282 w 2088050"/>
                <a:gd name="connsiteY1-184" fmla="*/ 70373 h 872392"/>
                <a:gd name="connsiteX2-185" fmla="*/ 1957858 w 2088050"/>
                <a:gd name="connsiteY2-186" fmla="*/ 801892 h 872392"/>
                <a:gd name="connsiteX3-187" fmla="*/ 190717 w 2088050"/>
                <a:gd name="connsiteY3-188" fmla="*/ 822093 h 872392"/>
                <a:gd name="connsiteX4-189" fmla="*/ 13925 w 2088050"/>
                <a:gd name="connsiteY4-190" fmla="*/ 612383 h 872392"/>
                <a:gd name="connsiteX0-191" fmla="*/ 996356 w 2074125"/>
                <a:gd name="connsiteY0-192" fmla="*/ 80158 h 861823"/>
                <a:gd name="connsiteX1-193" fmla="*/ 1836357 w 2074125"/>
                <a:gd name="connsiteY1-194" fmla="*/ 70373 h 861823"/>
                <a:gd name="connsiteX2-195" fmla="*/ 1943933 w 2074125"/>
                <a:gd name="connsiteY2-196" fmla="*/ 801892 h 861823"/>
                <a:gd name="connsiteX3-197" fmla="*/ 176792 w 2074125"/>
                <a:gd name="connsiteY3-198" fmla="*/ 822093 h 861823"/>
                <a:gd name="connsiteX4-199" fmla="*/ 0 w 2074125"/>
                <a:gd name="connsiteY4-200" fmla="*/ 612383 h 861823"/>
                <a:gd name="connsiteX0-201" fmla="*/ 996356 w 1970804"/>
                <a:gd name="connsiteY0-202" fmla="*/ 80158 h 823168"/>
                <a:gd name="connsiteX1-203" fmla="*/ 1836357 w 1970804"/>
                <a:gd name="connsiteY1-204" fmla="*/ 70373 h 823168"/>
                <a:gd name="connsiteX2-205" fmla="*/ 1943933 w 1970804"/>
                <a:gd name="connsiteY2-206" fmla="*/ 801892 h 823168"/>
                <a:gd name="connsiteX3-207" fmla="*/ 176792 w 1970804"/>
                <a:gd name="connsiteY3-208" fmla="*/ 822093 h 823168"/>
                <a:gd name="connsiteX4-209" fmla="*/ 0 w 1970804"/>
                <a:gd name="connsiteY4-210" fmla="*/ 612383 h 823168"/>
                <a:gd name="connsiteX0-211" fmla="*/ 1010802 w 1991303"/>
                <a:gd name="connsiteY0-212" fmla="*/ 81745 h 843471"/>
                <a:gd name="connsiteX1-213" fmla="*/ 1850803 w 1991303"/>
                <a:gd name="connsiteY1-214" fmla="*/ 71960 h 843471"/>
                <a:gd name="connsiteX2-215" fmla="*/ 1966407 w 1991303"/>
                <a:gd name="connsiteY2-216" fmla="*/ 825967 h 843471"/>
                <a:gd name="connsiteX3-217" fmla="*/ 191238 w 1991303"/>
                <a:gd name="connsiteY3-218" fmla="*/ 823680 h 843471"/>
                <a:gd name="connsiteX4-219" fmla="*/ 14446 w 1991303"/>
                <a:gd name="connsiteY4-220" fmla="*/ 613970 h 843471"/>
                <a:gd name="connsiteX0-221" fmla="*/ 1009760 w 1978344"/>
                <a:gd name="connsiteY0-222" fmla="*/ 81745 h 843471"/>
                <a:gd name="connsiteX1-223" fmla="*/ 1849761 w 1978344"/>
                <a:gd name="connsiteY1-224" fmla="*/ 71960 h 843471"/>
                <a:gd name="connsiteX2-225" fmla="*/ 1949307 w 1978344"/>
                <a:gd name="connsiteY2-226" fmla="*/ 825967 h 843471"/>
                <a:gd name="connsiteX3-227" fmla="*/ 190196 w 1978344"/>
                <a:gd name="connsiteY3-228" fmla="*/ 823680 h 843471"/>
                <a:gd name="connsiteX4-229" fmla="*/ 13404 w 1978344"/>
                <a:gd name="connsiteY4-230" fmla="*/ 613970 h 843471"/>
                <a:gd name="connsiteX0-231" fmla="*/ 996356 w 1964940"/>
                <a:gd name="connsiteY0-232" fmla="*/ 81745 h 840320"/>
                <a:gd name="connsiteX1-233" fmla="*/ 1836357 w 1964940"/>
                <a:gd name="connsiteY1-234" fmla="*/ 71960 h 840320"/>
                <a:gd name="connsiteX2-235" fmla="*/ 1935903 w 1964940"/>
                <a:gd name="connsiteY2-236" fmla="*/ 825967 h 840320"/>
                <a:gd name="connsiteX3-237" fmla="*/ 176792 w 1964940"/>
                <a:gd name="connsiteY3-238" fmla="*/ 823680 h 840320"/>
                <a:gd name="connsiteX4-239" fmla="*/ 0 w 1964940"/>
                <a:gd name="connsiteY4-240" fmla="*/ 613970 h 840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2</a:t>
              </a:r>
              <a:endPar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endParaRPr>
            </a:p>
          </p:txBody>
        </p:sp>
      </p:grpSp>
      <p:sp>
        <p:nvSpPr>
          <p:cNvPr id="30" name="Rectangle 29"/>
          <p:cNvSpPr/>
          <p:nvPr/>
        </p:nvSpPr>
        <p:spPr>
          <a:xfrm>
            <a:off x="2005094" y="928865"/>
            <a:ext cx="9742958" cy="583565"/>
          </a:xfrm>
          <a:prstGeom prst="rect">
            <a:avLst/>
          </a:prstGeom>
        </p:spPr>
        <p:txBody>
          <a:bodyPr wrap="square">
            <a:spAutoFit/>
          </a:bodyPr>
          <a:lstStyle/>
          <a:p>
            <a:pPr lvl="0" algn="ctr">
              <a:defRPr/>
            </a:pPr>
            <a:r>
              <a:rPr lang="en-US" altLang="zh-CN" sz="3200" dirty="0" err="1">
                <a:solidFill>
                  <a:srgbClr val="0070C0"/>
                </a:solidFill>
                <a:latin typeface="Times New Roman" panose="02020603050405020304" pitchFamily="18" charset="0"/>
                <a:ea typeface="Arial-Rounded" panose="020B0500000000000000" charset="0"/>
                <a:cs typeface="Times New Roman" panose="02020603050405020304" pitchFamily="18" charset="0"/>
              </a:rPr>
              <a:t>Nắng</a:t>
            </a:r>
            <a:r>
              <a:rPr lang="en-US" altLang="zh-CN" sz="3200" dirty="0">
                <a:solidFill>
                  <a:srgbClr val="0070C0"/>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charset="0"/>
                <a:cs typeface="Times New Roman" panose="02020603050405020304" pitchFamily="18" charset="0"/>
              </a:rPr>
              <a:t>mùa</a:t>
            </a:r>
            <a:r>
              <a:rPr lang="en-US" altLang="zh-CN" sz="3200" dirty="0">
                <a:solidFill>
                  <a:srgbClr val="0070C0"/>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charset="0"/>
                <a:cs typeface="Times New Roman" panose="02020603050405020304" pitchFamily="18" charset="0"/>
              </a:rPr>
              <a:t>hè</a:t>
            </a:r>
            <a:r>
              <a:rPr lang="en-US" altLang="zh-CN" sz="3200" dirty="0">
                <a:solidFill>
                  <a:srgbClr val="0070C0"/>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charset="0"/>
                <a:cs typeface="Times New Roman" panose="02020603050405020304" pitchFamily="18" charset="0"/>
              </a:rPr>
              <a:t>mang</a:t>
            </a:r>
            <a:r>
              <a:rPr lang="en-US" altLang="zh-CN" sz="3200" dirty="0">
                <a:solidFill>
                  <a:srgbClr val="0070C0"/>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charset="0"/>
                <a:cs typeface="Times New Roman" panose="02020603050405020304" pitchFamily="18" charset="0"/>
              </a:rPr>
              <a:t>đến</a:t>
            </a:r>
            <a:r>
              <a:rPr lang="en-US" altLang="zh-CN" sz="3200" dirty="0">
                <a:solidFill>
                  <a:srgbClr val="0070C0"/>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charset="0"/>
                <a:cs typeface="Times New Roman" panose="02020603050405020304" pitchFamily="18" charset="0"/>
              </a:rPr>
              <a:t>cho</a:t>
            </a:r>
            <a:r>
              <a:rPr lang="en-US" altLang="zh-CN" sz="3200" dirty="0">
                <a:solidFill>
                  <a:srgbClr val="0070C0"/>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charset="0"/>
                <a:cs typeface="Times New Roman" panose="02020603050405020304" pitchFamily="18" charset="0"/>
              </a:rPr>
              <a:t>cuộc</a:t>
            </a:r>
            <a:r>
              <a:rPr lang="en-US" altLang="zh-CN" sz="3200" dirty="0">
                <a:solidFill>
                  <a:srgbClr val="0070C0"/>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charset="0"/>
                <a:cs typeface="Times New Roman" panose="02020603050405020304" pitchFamily="18" charset="0"/>
              </a:rPr>
              <a:t>sống</a:t>
            </a:r>
            <a:r>
              <a:rPr lang="en-US" altLang="zh-CN" sz="3200" dirty="0">
                <a:solidFill>
                  <a:srgbClr val="0070C0"/>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charset="0"/>
                <a:cs typeface="Times New Roman" panose="02020603050405020304" pitchFamily="18" charset="0"/>
              </a:rPr>
              <a:t>những</a:t>
            </a:r>
            <a:r>
              <a:rPr lang="en-US" altLang="zh-CN" sz="3200" dirty="0">
                <a:solidFill>
                  <a:srgbClr val="0070C0"/>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charset="0"/>
                <a:cs typeface="Times New Roman" panose="02020603050405020304" pitchFamily="18" charset="0"/>
              </a:rPr>
              <a:t>ích</a:t>
            </a:r>
            <a:r>
              <a:rPr lang="en-US" altLang="zh-CN" sz="3200" dirty="0">
                <a:solidFill>
                  <a:srgbClr val="0070C0"/>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charset="0"/>
                <a:cs typeface="Times New Roman" panose="02020603050405020304" pitchFamily="18" charset="0"/>
              </a:rPr>
              <a:t>lợi</a:t>
            </a:r>
            <a:r>
              <a:rPr lang="en-US" altLang="zh-CN" sz="3200" dirty="0">
                <a:solidFill>
                  <a:srgbClr val="0070C0"/>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charset="0"/>
                <a:cs typeface="Times New Roman" panose="02020603050405020304" pitchFamily="18" charset="0"/>
              </a:rPr>
              <a:t>gì</a:t>
            </a:r>
            <a:r>
              <a:rPr lang="en-US" altLang="zh-CN" sz="3200" dirty="0">
                <a:solidFill>
                  <a:srgbClr val="0070C0"/>
                </a:solidFill>
                <a:latin typeface="Times New Roman" panose="02020603050405020304" pitchFamily="18" charset="0"/>
                <a:ea typeface="Arial-Rounded" panose="020B0500000000000000" charset="0"/>
                <a:cs typeface="Times New Roman" panose="02020603050405020304" pitchFamily="18" charset="0"/>
              </a:rPr>
              <a:t>?</a:t>
            </a:r>
            <a:endParaRPr lang="en-US" altLang="zh-CN" sz="3200" dirty="0">
              <a:solidFill>
                <a:srgbClr val="0070C0"/>
              </a:solidFill>
              <a:latin typeface="Times New Roman" panose="02020603050405020304" pitchFamily="18" charset="0"/>
              <a:ea typeface="Arial-Rounded" panose="020B0500000000000000" charset="0"/>
              <a:cs typeface="Times New Roman" panose="02020603050405020304" pitchFamily="18" charset="0"/>
            </a:endParaRPr>
          </a:p>
        </p:txBody>
      </p:sp>
      <p:sp>
        <p:nvSpPr>
          <p:cNvPr id="29" name="Rectangle 28"/>
          <p:cNvSpPr/>
          <p:nvPr/>
        </p:nvSpPr>
        <p:spPr>
          <a:xfrm>
            <a:off x="4152966" y="1911223"/>
            <a:ext cx="10499799" cy="1814830"/>
          </a:xfrm>
          <a:prstGeom prst="rect">
            <a:avLst/>
          </a:prstGeom>
        </p:spPr>
        <p:txBody>
          <a:bodyPr wrap="square">
            <a:spAutoFit/>
          </a:bodyPr>
          <a:lstStyle/>
          <a:p>
            <a:pPr lvl="0">
              <a:defRPr/>
            </a:pPr>
            <a:r>
              <a:rPr lang="vi-VN" sz="2800" dirty="0">
                <a:solidFill>
                  <a:srgbClr val="000000"/>
                </a:solidFill>
                <a:latin typeface="Times New Roman" panose="02020603050405020304" pitchFamily="18" charset="0"/>
                <a:ea typeface="Arial-Rounded" panose="020B0500000000000000" charset="0"/>
                <a:cs typeface="Times New Roman" panose="02020603050405020304" pitchFamily="18" charset="0"/>
              </a:rPr>
              <a:t>Nắng cho cây chóng lớn</a:t>
            </a:r>
            <a:endParaRPr lang="vi-VN" sz="2800" dirty="0">
              <a:solidFill>
                <a:srgbClr val="000000"/>
              </a:solidFill>
              <a:latin typeface="Times New Roman" panose="02020603050405020304" pitchFamily="18" charset="0"/>
              <a:ea typeface="Arial-Rounded" panose="020B0500000000000000" charset="0"/>
              <a:cs typeface="Times New Roman" panose="02020603050405020304" pitchFamily="18" charset="0"/>
            </a:endParaRPr>
          </a:p>
          <a:p>
            <a:pPr lvl="0">
              <a:defRPr/>
            </a:pPr>
            <a:r>
              <a:rPr lang="vi-VN" sz="2800" dirty="0">
                <a:solidFill>
                  <a:srgbClr val="000000"/>
                </a:solidFill>
                <a:latin typeface="Times New Roman" panose="02020603050405020304" pitchFamily="18" charset="0"/>
                <a:ea typeface="Arial-Rounded" panose="020B0500000000000000" charset="0"/>
                <a:cs typeface="Times New Roman" panose="02020603050405020304" pitchFamily="18" charset="0"/>
              </a:rPr>
              <a:t>Cho hoa lá thêm màu</a:t>
            </a:r>
            <a:endParaRPr lang="vi-VN" sz="2800" dirty="0">
              <a:solidFill>
                <a:srgbClr val="000000"/>
              </a:solidFill>
              <a:latin typeface="Times New Roman" panose="02020603050405020304" pitchFamily="18" charset="0"/>
              <a:ea typeface="Arial-Rounded" panose="020B0500000000000000" charset="0"/>
              <a:cs typeface="Times New Roman" panose="02020603050405020304" pitchFamily="18" charset="0"/>
            </a:endParaRPr>
          </a:p>
          <a:p>
            <a:pPr lvl="0">
              <a:defRPr/>
            </a:pPr>
            <a:r>
              <a:rPr lang="vi-VN" sz="2800" dirty="0">
                <a:solidFill>
                  <a:srgbClr val="000000"/>
                </a:solidFill>
                <a:latin typeface="Times New Roman" panose="02020603050405020304" pitchFamily="18" charset="0"/>
                <a:ea typeface="Arial-Rounded" panose="020B0500000000000000" charset="0"/>
                <a:cs typeface="Times New Roman" panose="02020603050405020304" pitchFamily="18" charset="0"/>
              </a:rPr>
              <a:t>Cho mình chơi thật lâu</a:t>
            </a:r>
            <a:endParaRPr lang="vi-VN" sz="2800" dirty="0">
              <a:solidFill>
                <a:srgbClr val="000000"/>
              </a:solidFill>
              <a:latin typeface="Times New Roman" panose="02020603050405020304" pitchFamily="18" charset="0"/>
              <a:ea typeface="Arial-Rounded" panose="020B0500000000000000" charset="0"/>
              <a:cs typeface="Times New Roman" panose="02020603050405020304" pitchFamily="18" charset="0"/>
            </a:endParaRPr>
          </a:p>
          <a:p>
            <a:pPr lvl="0">
              <a:defRPr/>
            </a:pPr>
            <a:r>
              <a:rPr lang="vi-VN" sz="2800" dirty="0">
                <a:solidFill>
                  <a:srgbClr val="000000"/>
                </a:solidFill>
                <a:latin typeface="Times New Roman" panose="02020603050405020304" pitchFamily="18" charset="0"/>
                <a:ea typeface="Arial-Rounded" panose="020B0500000000000000" charset="0"/>
                <a:cs typeface="Times New Roman" panose="02020603050405020304" pitchFamily="18" charset="0"/>
              </a:rPr>
              <a:t>Ngày hè dài bất tận.</a:t>
            </a:r>
            <a:endParaRPr lang="vi-VN" sz="2800" dirty="0">
              <a:solidFill>
                <a:srgbClr val="000000"/>
              </a:solidFill>
              <a:latin typeface="Times New Roman" panose="02020603050405020304" pitchFamily="18" charset="0"/>
              <a:ea typeface="Arial-Rounded" panose="020B0500000000000000" charset="0"/>
              <a:cs typeface="Times New Roman" panose="02020603050405020304" pitchFamily="18" charset="0"/>
            </a:endParaRPr>
          </a:p>
        </p:txBody>
      </p:sp>
      <p:sp>
        <p:nvSpPr>
          <p:cNvPr id="31" name="Rounded Rectangle 30"/>
          <p:cNvSpPr/>
          <p:nvPr/>
        </p:nvSpPr>
        <p:spPr>
          <a:xfrm>
            <a:off x="3927192" y="1911223"/>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panose="020B0604020202020204"/>
              <a:sym typeface="Arial" panose="020B0604020202020204"/>
            </a:endParaRPr>
          </a:p>
        </p:txBody>
      </p:sp>
      <p:sp>
        <p:nvSpPr>
          <p:cNvPr id="32" name="Teardrop 31"/>
          <p:cNvSpPr/>
          <p:nvPr/>
        </p:nvSpPr>
        <p:spPr>
          <a:xfrm>
            <a:off x="3355791" y="202665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panose="020B0604020202020204"/>
                <a:sym typeface="Arial" panose="020B0604020202020204"/>
              </a:rPr>
              <a:t>2</a:t>
            </a:r>
            <a:endPar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panose="020B0604020202020204"/>
              <a:sym typeface="Arial" panose="020B0604020202020204"/>
            </a:endParaRPr>
          </a:p>
        </p:txBody>
      </p:sp>
      <p:sp>
        <p:nvSpPr>
          <p:cNvPr id="14" name="Rounded Rectangle 13"/>
          <p:cNvSpPr/>
          <p:nvPr/>
        </p:nvSpPr>
        <p:spPr>
          <a:xfrm>
            <a:off x="1670569" y="4124688"/>
            <a:ext cx="9660835" cy="21866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2800" dirty="0">
                <a:solidFill>
                  <a:srgbClr val="FF0000"/>
                </a:solidFill>
                <a:latin typeface="Times New Roman" panose="02020603050405020304" pitchFamily="18" charset="0"/>
                <a:ea typeface="Arial-Rounded" panose="020B0500000000000000" charset="0"/>
                <a:cs typeface="Times New Roman" panose="02020603050405020304" pitchFamily="18" charset="0"/>
              </a:rPr>
              <a:t>Nắng mùa hè mang đến cho cuộc sống nhiều ích lợi:</a:t>
            </a:r>
            <a:endParaRPr lang="vi-VN" altLang="zh-CN" sz="2800" dirty="0">
              <a:solidFill>
                <a:srgbClr val="FF0000"/>
              </a:solidFill>
              <a:latin typeface="Times New Roman" panose="02020603050405020304" pitchFamily="18" charset="0"/>
              <a:ea typeface="Arial-Rounded" panose="020B0500000000000000" charset="0"/>
              <a:cs typeface="Times New Roman" panose="02020603050405020304" pitchFamily="18" charset="0"/>
            </a:endParaRPr>
          </a:p>
          <a:p>
            <a:pPr lvl="0" algn="just" defTabSz="457200">
              <a:defRPr/>
            </a:pPr>
            <a:r>
              <a:rPr lang="vi-VN" altLang="zh-CN" sz="2800" dirty="0">
                <a:solidFill>
                  <a:srgbClr val="FF0000"/>
                </a:solidFill>
                <a:latin typeface="Times New Roman" panose="02020603050405020304" pitchFamily="18" charset="0"/>
                <a:ea typeface="Arial-Rounded" panose="020B0500000000000000" charset="0"/>
                <a:cs typeface="Times New Roman" panose="02020603050405020304" pitchFamily="18" charset="0"/>
              </a:rPr>
              <a:t>- Đối với cây: làm cho cây chóng lớn</a:t>
            </a:r>
            <a:endParaRPr lang="vi-VN" altLang="zh-CN" sz="2800" dirty="0">
              <a:solidFill>
                <a:srgbClr val="FF0000"/>
              </a:solidFill>
              <a:latin typeface="Times New Roman" panose="02020603050405020304" pitchFamily="18" charset="0"/>
              <a:ea typeface="Arial-Rounded" panose="020B0500000000000000" charset="0"/>
              <a:cs typeface="Times New Roman" panose="02020603050405020304" pitchFamily="18" charset="0"/>
            </a:endParaRPr>
          </a:p>
          <a:p>
            <a:pPr lvl="0" algn="just" defTabSz="457200">
              <a:defRPr/>
            </a:pPr>
            <a:r>
              <a:rPr lang="vi-VN" altLang="zh-CN" sz="2800" dirty="0">
                <a:solidFill>
                  <a:srgbClr val="FF0000"/>
                </a:solidFill>
                <a:latin typeface="Times New Roman" panose="02020603050405020304" pitchFamily="18" charset="0"/>
                <a:ea typeface="Arial-Rounded" panose="020B0500000000000000" charset="0"/>
                <a:cs typeface="Times New Roman" panose="02020603050405020304" pitchFamily="18" charset="0"/>
              </a:rPr>
              <a:t>- Đối với hoa lá: cho lá thêm màu sắc</a:t>
            </a:r>
            <a:endParaRPr lang="vi-VN" altLang="zh-CN" sz="2800" dirty="0">
              <a:solidFill>
                <a:srgbClr val="FF0000"/>
              </a:solidFill>
              <a:latin typeface="Times New Roman" panose="02020603050405020304" pitchFamily="18" charset="0"/>
              <a:ea typeface="Arial-Rounded" panose="020B0500000000000000" charset="0"/>
              <a:cs typeface="Times New Roman" panose="02020603050405020304" pitchFamily="18" charset="0"/>
            </a:endParaRPr>
          </a:p>
          <a:p>
            <a:pPr lvl="0" algn="just" defTabSz="457200">
              <a:defRPr/>
            </a:pPr>
            <a:r>
              <a:rPr lang="vi-VN" altLang="zh-CN" sz="2800" dirty="0">
                <a:solidFill>
                  <a:srgbClr val="FF0000"/>
                </a:solidFill>
                <a:latin typeface="Times New Roman" panose="02020603050405020304" pitchFamily="18" charset="0"/>
                <a:ea typeface="Arial-Rounded" panose="020B0500000000000000" charset="0"/>
                <a:cs typeface="Times New Roman" panose="02020603050405020304" pitchFamily="18" charset="0"/>
              </a:rPr>
              <a:t>- Đối với các bạn nhỏ: cho các bạn nhỏ được nghỉ học</a:t>
            </a:r>
            <a:endParaRPr lang="vi-VN" altLang="zh-CN" sz="2800" dirty="0">
              <a:solidFill>
                <a:srgbClr val="FF0000"/>
              </a:solidFill>
              <a:latin typeface="Times New Roman" panose="02020603050405020304" pitchFamily="18" charset="0"/>
              <a:ea typeface="Arial-Rounded" panose="020B0500000000000000"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2"/>
          <a:stretch>
            <a:fillRect/>
          </a:stretch>
        </p:blipFill>
        <p:spPr>
          <a:xfrm rot="16200000">
            <a:off x="606694" y="247791"/>
            <a:ext cx="646331" cy="646331"/>
          </a:xfrm>
          <a:prstGeom prst="rect">
            <a:avLst/>
          </a:prstGeom>
        </p:spPr>
      </p:pic>
      <p:grpSp>
        <p:nvGrpSpPr>
          <p:cNvPr id="25" name="PA_库_组合 5"/>
          <p:cNvGrpSpPr/>
          <p:nvPr>
            <p:custDataLst>
              <p:tags r:id="rId3"/>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 name="connsiteX0-61" fmla="*/ 920229 w 1891187"/>
                <a:gd name="connsiteY0-62" fmla="*/ 80158 h 828882"/>
                <a:gd name="connsiteX1-63" fmla="*/ 1760230 w 1891187"/>
                <a:gd name="connsiteY1-64" fmla="*/ 70373 h 828882"/>
                <a:gd name="connsiteX2-65" fmla="*/ 1867806 w 1891187"/>
                <a:gd name="connsiteY2-66" fmla="*/ 801892 h 828882"/>
                <a:gd name="connsiteX3-67" fmla="*/ 60522 w 1891187"/>
                <a:gd name="connsiteY3-68" fmla="*/ 769620 h 828882"/>
                <a:gd name="connsiteX4-69" fmla="*/ 28249 w 1891187"/>
                <a:gd name="connsiteY4-70" fmla="*/ 102646 h 828882"/>
                <a:gd name="connsiteX0-71" fmla="*/ 953754 w 2038657"/>
                <a:gd name="connsiteY0-72" fmla="*/ 80158 h 875087"/>
                <a:gd name="connsiteX1-73" fmla="*/ 1793755 w 2038657"/>
                <a:gd name="connsiteY1-74" fmla="*/ 70373 h 875087"/>
                <a:gd name="connsiteX2-75" fmla="*/ 1901331 w 2038657"/>
                <a:gd name="connsiteY2-76" fmla="*/ 801892 h 875087"/>
                <a:gd name="connsiteX3-77" fmla="*/ 37845 w 2038657"/>
                <a:gd name="connsiteY3-78" fmla="*/ 792108 h 875087"/>
                <a:gd name="connsiteX4-79" fmla="*/ 61774 w 2038657"/>
                <a:gd name="connsiteY4-80" fmla="*/ 102646 h 875087"/>
                <a:gd name="connsiteX0-81" fmla="*/ 984916 w 2069819"/>
                <a:gd name="connsiteY0-82" fmla="*/ 80158 h 887366"/>
                <a:gd name="connsiteX1-83" fmla="*/ 1824917 w 2069819"/>
                <a:gd name="connsiteY1-84" fmla="*/ 70373 h 887366"/>
                <a:gd name="connsiteX2-85" fmla="*/ 1932493 w 2069819"/>
                <a:gd name="connsiteY2-86" fmla="*/ 801892 h 887366"/>
                <a:gd name="connsiteX3-87" fmla="*/ 69007 w 2069819"/>
                <a:gd name="connsiteY3-88" fmla="*/ 792108 h 887366"/>
                <a:gd name="connsiteX4-89" fmla="*/ 389999 w 2069819"/>
                <a:gd name="connsiteY4-90" fmla="*/ 80159 h 887366"/>
                <a:gd name="connsiteX0-91" fmla="*/ 1007612 w 2092515"/>
                <a:gd name="connsiteY0-92" fmla="*/ 80158 h 887365"/>
                <a:gd name="connsiteX1-93" fmla="*/ 1847613 w 2092515"/>
                <a:gd name="connsiteY1-94" fmla="*/ 70373 h 887365"/>
                <a:gd name="connsiteX2-95" fmla="*/ 1955189 w 2092515"/>
                <a:gd name="connsiteY2-96" fmla="*/ 801892 h 887365"/>
                <a:gd name="connsiteX3-97" fmla="*/ 91703 w 2092515"/>
                <a:gd name="connsiteY3-98" fmla="*/ 792108 h 887365"/>
                <a:gd name="connsiteX4-99" fmla="*/ 412695 w 2092515"/>
                <a:gd name="connsiteY4-100" fmla="*/ 80159 h 887365"/>
                <a:gd name="connsiteX0-101" fmla="*/ 1087979 w 2172882"/>
                <a:gd name="connsiteY0-102" fmla="*/ 80158 h 865313"/>
                <a:gd name="connsiteX1-103" fmla="*/ 1927980 w 2172882"/>
                <a:gd name="connsiteY1-104" fmla="*/ 70373 h 865313"/>
                <a:gd name="connsiteX2-105" fmla="*/ 2035556 w 2172882"/>
                <a:gd name="connsiteY2-106" fmla="*/ 801892 h 865313"/>
                <a:gd name="connsiteX3-107" fmla="*/ 172070 w 2172882"/>
                <a:gd name="connsiteY3-108" fmla="*/ 792108 h 865313"/>
                <a:gd name="connsiteX4-109" fmla="*/ 244170 w 2172882"/>
                <a:gd name="connsiteY4-110" fmla="*/ 492446 h 865313"/>
                <a:gd name="connsiteX0-111" fmla="*/ 1043749 w 2128652"/>
                <a:gd name="connsiteY0-112" fmla="*/ 80158 h 865313"/>
                <a:gd name="connsiteX1-113" fmla="*/ 1883750 w 2128652"/>
                <a:gd name="connsiteY1-114" fmla="*/ 70373 h 865313"/>
                <a:gd name="connsiteX2-115" fmla="*/ 1991326 w 2128652"/>
                <a:gd name="connsiteY2-116" fmla="*/ 801892 h 865313"/>
                <a:gd name="connsiteX3-117" fmla="*/ 127840 w 2128652"/>
                <a:gd name="connsiteY3-118" fmla="*/ 792108 h 865313"/>
                <a:gd name="connsiteX4-119" fmla="*/ 199940 w 2128652"/>
                <a:gd name="connsiteY4-120" fmla="*/ 492446 h 865313"/>
                <a:gd name="connsiteX0-121" fmla="*/ 1078008 w 2162911"/>
                <a:gd name="connsiteY0-122" fmla="*/ 80158 h 865313"/>
                <a:gd name="connsiteX1-123" fmla="*/ 1918009 w 2162911"/>
                <a:gd name="connsiteY1-124" fmla="*/ 70373 h 865313"/>
                <a:gd name="connsiteX2-125" fmla="*/ 2025585 w 2162911"/>
                <a:gd name="connsiteY2-126" fmla="*/ 801892 h 865313"/>
                <a:gd name="connsiteX3-127" fmla="*/ 162099 w 2162911"/>
                <a:gd name="connsiteY3-128" fmla="*/ 792108 h 865313"/>
                <a:gd name="connsiteX4-129" fmla="*/ 137854 w 2162911"/>
                <a:gd name="connsiteY4-130" fmla="*/ 492446 h 865313"/>
                <a:gd name="connsiteX0-131" fmla="*/ 1042572 w 2127475"/>
                <a:gd name="connsiteY0-132" fmla="*/ 80158 h 865313"/>
                <a:gd name="connsiteX1-133" fmla="*/ 1882573 w 2127475"/>
                <a:gd name="connsiteY1-134" fmla="*/ 70373 h 865313"/>
                <a:gd name="connsiteX2-135" fmla="*/ 1990149 w 2127475"/>
                <a:gd name="connsiteY2-136" fmla="*/ 801892 h 865313"/>
                <a:gd name="connsiteX3-137" fmla="*/ 126663 w 2127475"/>
                <a:gd name="connsiteY3-138" fmla="*/ 792108 h 865313"/>
                <a:gd name="connsiteX4-139" fmla="*/ 102418 w 2127475"/>
                <a:gd name="connsiteY4-140" fmla="*/ 492446 h 865313"/>
                <a:gd name="connsiteX0-141" fmla="*/ 971813 w 2049582"/>
                <a:gd name="connsiteY0-142" fmla="*/ 80158 h 878885"/>
                <a:gd name="connsiteX1-143" fmla="*/ 1811814 w 2049582"/>
                <a:gd name="connsiteY1-144" fmla="*/ 70373 h 878885"/>
                <a:gd name="connsiteX2-145" fmla="*/ 1919390 w 2049582"/>
                <a:gd name="connsiteY2-146" fmla="*/ 801892 h 878885"/>
                <a:gd name="connsiteX3-147" fmla="*/ 152249 w 2049582"/>
                <a:gd name="connsiteY3-148" fmla="*/ 822093 h 878885"/>
                <a:gd name="connsiteX4-149" fmla="*/ 31659 w 2049582"/>
                <a:gd name="connsiteY4-150" fmla="*/ 492446 h 878885"/>
                <a:gd name="connsiteX0-151" fmla="*/ 1009140 w 2086909"/>
                <a:gd name="connsiteY0-152" fmla="*/ 80158 h 878885"/>
                <a:gd name="connsiteX1-153" fmla="*/ 1849141 w 2086909"/>
                <a:gd name="connsiteY1-154" fmla="*/ 70373 h 878885"/>
                <a:gd name="connsiteX2-155" fmla="*/ 1956717 w 2086909"/>
                <a:gd name="connsiteY2-156" fmla="*/ 801892 h 878885"/>
                <a:gd name="connsiteX3-157" fmla="*/ 189576 w 2086909"/>
                <a:gd name="connsiteY3-158" fmla="*/ 822093 h 878885"/>
                <a:gd name="connsiteX4-159" fmla="*/ 68986 w 2086909"/>
                <a:gd name="connsiteY4-160" fmla="*/ 492446 h 878885"/>
                <a:gd name="connsiteX0-161" fmla="*/ 1041174 w 2118943"/>
                <a:gd name="connsiteY0-162" fmla="*/ 80158 h 872392"/>
                <a:gd name="connsiteX1-163" fmla="*/ 1881175 w 2118943"/>
                <a:gd name="connsiteY1-164" fmla="*/ 70373 h 872392"/>
                <a:gd name="connsiteX2-165" fmla="*/ 1988751 w 2118943"/>
                <a:gd name="connsiteY2-166" fmla="*/ 801892 h 872392"/>
                <a:gd name="connsiteX3-167" fmla="*/ 221610 w 2118943"/>
                <a:gd name="connsiteY3-168" fmla="*/ 822093 h 872392"/>
                <a:gd name="connsiteX4-169" fmla="*/ 44818 w 2118943"/>
                <a:gd name="connsiteY4-170" fmla="*/ 612383 h 872392"/>
                <a:gd name="connsiteX0-171" fmla="*/ 1010281 w 2088050"/>
                <a:gd name="connsiteY0-172" fmla="*/ 80158 h 872392"/>
                <a:gd name="connsiteX1-173" fmla="*/ 1850282 w 2088050"/>
                <a:gd name="connsiteY1-174" fmla="*/ 70373 h 872392"/>
                <a:gd name="connsiteX2-175" fmla="*/ 1957858 w 2088050"/>
                <a:gd name="connsiteY2-176" fmla="*/ 801892 h 872392"/>
                <a:gd name="connsiteX3-177" fmla="*/ 190717 w 2088050"/>
                <a:gd name="connsiteY3-178" fmla="*/ 822093 h 872392"/>
                <a:gd name="connsiteX4-179" fmla="*/ 13925 w 2088050"/>
                <a:gd name="connsiteY4-180" fmla="*/ 612383 h 872392"/>
                <a:gd name="connsiteX0-181" fmla="*/ 1010281 w 2088050"/>
                <a:gd name="connsiteY0-182" fmla="*/ 80158 h 872392"/>
                <a:gd name="connsiteX1-183" fmla="*/ 1850282 w 2088050"/>
                <a:gd name="connsiteY1-184" fmla="*/ 70373 h 872392"/>
                <a:gd name="connsiteX2-185" fmla="*/ 1957858 w 2088050"/>
                <a:gd name="connsiteY2-186" fmla="*/ 801892 h 872392"/>
                <a:gd name="connsiteX3-187" fmla="*/ 190717 w 2088050"/>
                <a:gd name="connsiteY3-188" fmla="*/ 822093 h 872392"/>
                <a:gd name="connsiteX4-189" fmla="*/ 13925 w 2088050"/>
                <a:gd name="connsiteY4-190" fmla="*/ 612383 h 872392"/>
                <a:gd name="connsiteX0-191" fmla="*/ 996356 w 2074125"/>
                <a:gd name="connsiteY0-192" fmla="*/ 80158 h 861823"/>
                <a:gd name="connsiteX1-193" fmla="*/ 1836357 w 2074125"/>
                <a:gd name="connsiteY1-194" fmla="*/ 70373 h 861823"/>
                <a:gd name="connsiteX2-195" fmla="*/ 1943933 w 2074125"/>
                <a:gd name="connsiteY2-196" fmla="*/ 801892 h 861823"/>
                <a:gd name="connsiteX3-197" fmla="*/ 176792 w 2074125"/>
                <a:gd name="connsiteY3-198" fmla="*/ 822093 h 861823"/>
                <a:gd name="connsiteX4-199" fmla="*/ 0 w 2074125"/>
                <a:gd name="connsiteY4-200" fmla="*/ 612383 h 861823"/>
                <a:gd name="connsiteX0-201" fmla="*/ 996356 w 1970804"/>
                <a:gd name="connsiteY0-202" fmla="*/ 80158 h 823168"/>
                <a:gd name="connsiteX1-203" fmla="*/ 1836357 w 1970804"/>
                <a:gd name="connsiteY1-204" fmla="*/ 70373 h 823168"/>
                <a:gd name="connsiteX2-205" fmla="*/ 1943933 w 1970804"/>
                <a:gd name="connsiteY2-206" fmla="*/ 801892 h 823168"/>
                <a:gd name="connsiteX3-207" fmla="*/ 176792 w 1970804"/>
                <a:gd name="connsiteY3-208" fmla="*/ 822093 h 823168"/>
                <a:gd name="connsiteX4-209" fmla="*/ 0 w 1970804"/>
                <a:gd name="connsiteY4-210" fmla="*/ 612383 h 823168"/>
                <a:gd name="connsiteX0-211" fmla="*/ 1010802 w 1991303"/>
                <a:gd name="connsiteY0-212" fmla="*/ 81745 h 843471"/>
                <a:gd name="connsiteX1-213" fmla="*/ 1850803 w 1991303"/>
                <a:gd name="connsiteY1-214" fmla="*/ 71960 h 843471"/>
                <a:gd name="connsiteX2-215" fmla="*/ 1966407 w 1991303"/>
                <a:gd name="connsiteY2-216" fmla="*/ 825967 h 843471"/>
                <a:gd name="connsiteX3-217" fmla="*/ 191238 w 1991303"/>
                <a:gd name="connsiteY3-218" fmla="*/ 823680 h 843471"/>
                <a:gd name="connsiteX4-219" fmla="*/ 14446 w 1991303"/>
                <a:gd name="connsiteY4-220" fmla="*/ 613970 h 843471"/>
                <a:gd name="connsiteX0-221" fmla="*/ 1009760 w 1978344"/>
                <a:gd name="connsiteY0-222" fmla="*/ 81745 h 843471"/>
                <a:gd name="connsiteX1-223" fmla="*/ 1849761 w 1978344"/>
                <a:gd name="connsiteY1-224" fmla="*/ 71960 h 843471"/>
                <a:gd name="connsiteX2-225" fmla="*/ 1949307 w 1978344"/>
                <a:gd name="connsiteY2-226" fmla="*/ 825967 h 843471"/>
                <a:gd name="connsiteX3-227" fmla="*/ 190196 w 1978344"/>
                <a:gd name="connsiteY3-228" fmla="*/ 823680 h 843471"/>
                <a:gd name="connsiteX4-229" fmla="*/ 13404 w 1978344"/>
                <a:gd name="connsiteY4-230" fmla="*/ 613970 h 843471"/>
                <a:gd name="connsiteX0-231" fmla="*/ 996356 w 1964940"/>
                <a:gd name="connsiteY0-232" fmla="*/ 81745 h 840320"/>
                <a:gd name="connsiteX1-233" fmla="*/ 1836357 w 1964940"/>
                <a:gd name="connsiteY1-234" fmla="*/ 71960 h 840320"/>
                <a:gd name="connsiteX2-235" fmla="*/ 1935903 w 1964940"/>
                <a:gd name="connsiteY2-236" fmla="*/ 825967 h 840320"/>
                <a:gd name="connsiteX3-237" fmla="*/ 176792 w 1964940"/>
                <a:gd name="connsiteY3-238" fmla="*/ 823680 h 840320"/>
                <a:gd name="connsiteX4-239" fmla="*/ 0 w 1964940"/>
                <a:gd name="connsiteY4-240" fmla="*/ 613970 h 840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3</a:t>
              </a:r>
              <a:endPar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endParaRPr>
            </a:p>
          </p:txBody>
        </p:sp>
      </p:grpSp>
      <p:sp>
        <p:nvSpPr>
          <p:cNvPr id="30" name="Rectangle 29"/>
          <p:cNvSpPr/>
          <p:nvPr/>
        </p:nvSpPr>
        <p:spPr>
          <a:xfrm>
            <a:off x="2005094" y="928865"/>
            <a:ext cx="9742958" cy="583565"/>
          </a:xfrm>
          <a:prstGeom prst="rect">
            <a:avLst/>
          </a:prstGeom>
        </p:spPr>
        <p:txBody>
          <a:bodyPr wrap="square">
            <a:spAutoFit/>
          </a:bodyPr>
          <a:lstStyle/>
          <a:p>
            <a:pPr lvl="0" algn="just">
              <a:defRPr/>
            </a:pPr>
            <a:r>
              <a:rPr lang="en-US" altLang="zh-CN" sz="3200" dirty="0" err="1">
                <a:solidFill>
                  <a:srgbClr val="0070C0"/>
                </a:solidFill>
                <a:latin typeface="Times New Roman" panose="02020603050405020304" pitchFamily="18" charset="0"/>
                <a:ea typeface="Arial-Rounded" panose="020B0500000000000000" charset="0"/>
                <a:cs typeface="Times New Roman" panose="02020603050405020304" pitchFamily="18" charset="0"/>
              </a:rPr>
              <a:t>Ngày</a:t>
            </a:r>
            <a:r>
              <a:rPr lang="en-US" altLang="zh-CN" sz="3200" dirty="0">
                <a:solidFill>
                  <a:srgbClr val="0070C0"/>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charset="0"/>
                <a:cs typeface="Times New Roman" panose="02020603050405020304" pitchFamily="18" charset="0"/>
              </a:rPr>
              <a:t>của</a:t>
            </a:r>
            <a:r>
              <a:rPr lang="en-US" altLang="zh-CN" sz="3200" dirty="0">
                <a:solidFill>
                  <a:srgbClr val="0070C0"/>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charset="0"/>
                <a:cs typeface="Times New Roman" panose="02020603050405020304" pitchFamily="18" charset="0"/>
              </a:rPr>
              <a:t>mùa</a:t>
            </a:r>
            <a:r>
              <a:rPr lang="en-US" altLang="zh-CN" sz="3200" dirty="0">
                <a:solidFill>
                  <a:srgbClr val="0070C0"/>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charset="0"/>
                <a:cs typeface="Times New Roman" panose="02020603050405020304" pitchFamily="18" charset="0"/>
              </a:rPr>
              <a:t>hè</a:t>
            </a:r>
            <a:r>
              <a:rPr lang="en-US" altLang="zh-CN" sz="3200" dirty="0">
                <a:solidFill>
                  <a:srgbClr val="0070C0"/>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charset="0"/>
                <a:cs typeface="Times New Roman" panose="02020603050405020304" pitchFamily="18" charset="0"/>
              </a:rPr>
              <a:t>có</a:t>
            </a:r>
            <a:r>
              <a:rPr lang="en-US" altLang="zh-CN" sz="3200" dirty="0">
                <a:solidFill>
                  <a:srgbClr val="0070C0"/>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charset="0"/>
                <a:cs typeface="Times New Roman" panose="02020603050405020304" pitchFamily="18" charset="0"/>
              </a:rPr>
              <a:t>gì</a:t>
            </a:r>
            <a:r>
              <a:rPr lang="en-US" altLang="zh-CN" sz="3200" dirty="0">
                <a:solidFill>
                  <a:srgbClr val="0070C0"/>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charset="0"/>
                <a:cs typeface="Times New Roman" panose="02020603050405020304" pitchFamily="18" charset="0"/>
              </a:rPr>
              <a:t>đặc</a:t>
            </a:r>
            <a:r>
              <a:rPr lang="en-US" altLang="zh-CN" sz="3200" dirty="0">
                <a:solidFill>
                  <a:srgbClr val="0070C0"/>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charset="0"/>
                <a:cs typeface="Times New Roman" panose="02020603050405020304" pitchFamily="18" charset="0"/>
              </a:rPr>
              <a:t>biệt?</a:t>
            </a:r>
            <a:endParaRPr lang="zh-CN" altLang="en-US" sz="3200" dirty="0">
              <a:solidFill>
                <a:srgbClr val="0070C0"/>
              </a:solidFill>
              <a:latin typeface="Times New Roman" panose="02020603050405020304" pitchFamily="18" charset="0"/>
              <a:ea typeface="Arial-Rounded" panose="020B0500000000000000" charset="0"/>
              <a:cs typeface="Times New Roman" panose="02020603050405020304" pitchFamily="18" charset="0"/>
            </a:endParaRPr>
          </a:p>
        </p:txBody>
      </p:sp>
      <p:sp>
        <p:nvSpPr>
          <p:cNvPr id="29" name="Rectangle 28"/>
          <p:cNvSpPr/>
          <p:nvPr/>
        </p:nvSpPr>
        <p:spPr>
          <a:xfrm>
            <a:off x="1825598" y="1790525"/>
            <a:ext cx="4203433" cy="18148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Nắng cho cây chóng lớn</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Cho hoa lá thêm màu</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Cho mình chơi thật lâu</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Ngày hè dài bất tận.</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31" name="Rounded Rectangle 30"/>
          <p:cNvSpPr/>
          <p:nvPr/>
        </p:nvSpPr>
        <p:spPr>
          <a:xfrm>
            <a:off x="1712922" y="1689288"/>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panose="020B0604020202020204"/>
              <a:sym typeface="Arial" panose="020B0604020202020204"/>
            </a:endParaRPr>
          </a:p>
        </p:txBody>
      </p:sp>
      <p:sp>
        <p:nvSpPr>
          <p:cNvPr id="32" name="Teardrop 31"/>
          <p:cNvSpPr/>
          <p:nvPr/>
        </p:nvSpPr>
        <p:spPr>
          <a:xfrm>
            <a:off x="1247449" y="1887373"/>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panose="020B0604020202020204"/>
                <a:sym typeface="Arial" panose="020B0604020202020204"/>
              </a:rPr>
              <a:t>2</a:t>
            </a:r>
            <a:endPar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panose="020B0604020202020204"/>
              <a:sym typeface="Arial" panose="020B0604020202020204"/>
            </a:endParaRPr>
          </a:p>
        </p:txBody>
      </p:sp>
      <p:sp>
        <p:nvSpPr>
          <p:cNvPr id="14" name="Rounded Rectangle 13"/>
          <p:cNvSpPr/>
          <p:nvPr/>
        </p:nvSpPr>
        <p:spPr>
          <a:xfrm>
            <a:off x="3469328" y="4162788"/>
            <a:ext cx="5933283" cy="116168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2800" dirty="0">
                <a:solidFill>
                  <a:srgbClr val="FF0000"/>
                </a:solidFill>
                <a:latin typeface="Times New Roman" panose="02020603050405020304" pitchFamily="18" charset="0"/>
                <a:ea typeface="Arial-Rounded" panose="020B0500000000000000" charset="0"/>
                <a:cs typeface="Times New Roman" panose="02020603050405020304" pitchFamily="18" charset="0"/>
              </a:rPr>
              <a:t>Ngày của mùa hè “dài bất tận”, trôi qua rất lâu.</a:t>
            </a:r>
            <a:endParaRPr lang="vi-VN" altLang="zh-CN" sz="2800" dirty="0">
              <a:solidFill>
                <a:srgbClr val="FF0000"/>
              </a:solidFill>
              <a:latin typeface="Times New Roman" panose="02020603050405020304" pitchFamily="18" charset="0"/>
              <a:ea typeface="Arial-Rounded" panose="020B0500000000000000" charset="0"/>
              <a:cs typeface="Times New Roman" panose="02020603050405020304" pitchFamily="18" charset="0"/>
            </a:endParaRPr>
          </a:p>
        </p:txBody>
      </p:sp>
      <p:sp>
        <p:nvSpPr>
          <p:cNvPr id="13" name="Rectangle 12"/>
          <p:cNvSpPr/>
          <p:nvPr/>
        </p:nvSpPr>
        <p:spPr>
          <a:xfrm>
            <a:off x="6786971" y="1708163"/>
            <a:ext cx="4203433" cy="1814830"/>
          </a:xfrm>
          <a:prstGeom prst="rect">
            <a:avLst/>
          </a:prstGeom>
        </p:spPr>
        <p:txBody>
          <a:bodyPr wrap="square">
            <a:spAutoFit/>
          </a:bodyPr>
          <a:lstStyle/>
          <a:p>
            <a:pPr lvl="0">
              <a:defRPr/>
            </a:pPr>
            <a:r>
              <a:rPr lang="vi-VN" sz="2800" dirty="0">
                <a:solidFill>
                  <a:srgbClr val="000000"/>
                </a:solidFill>
                <a:latin typeface="Times New Roman" panose="02020603050405020304" pitchFamily="18" charset="0"/>
                <a:ea typeface="Arial-Rounded" panose="020B0500000000000000" charset="0"/>
                <a:cs typeface="Times New Roman" panose="02020603050405020304" pitchFamily="18" charset="0"/>
              </a:rPr>
              <a:t>Sớm nay em thức dậy</a:t>
            </a:r>
            <a:endParaRPr lang="vi-VN" sz="2800" dirty="0">
              <a:solidFill>
                <a:srgbClr val="000000"/>
              </a:solidFill>
              <a:latin typeface="Times New Roman" panose="02020603050405020304" pitchFamily="18" charset="0"/>
              <a:ea typeface="Arial-Rounded" panose="020B0500000000000000" charset="0"/>
              <a:cs typeface="Times New Roman" panose="02020603050405020304" pitchFamily="18" charset="0"/>
            </a:endParaRPr>
          </a:p>
          <a:p>
            <a:pPr lvl="0">
              <a:defRPr/>
            </a:pPr>
            <a:r>
              <a:rPr lang="vi-VN" sz="2800" dirty="0">
                <a:solidFill>
                  <a:srgbClr val="000000"/>
                </a:solidFill>
                <a:latin typeface="Times New Roman" panose="02020603050405020304" pitchFamily="18" charset="0"/>
                <a:ea typeface="Arial-Rounded" panose="020B0500000000000000" charset="0"/>
                <a:cs typeface="Times New Roman" panose="02020603050405020304" pitchFamily="18" charset="0"/>
              </a:rPr>
              <a:t>Trời sáng tự bao giờ</a:t>
            </a:r>
            <a:endParaRPr lang="vi-VN" sz="2800" dirty="0">
              <a:solidFill>
                <a:srgbClr val="000000"/>
              </a:solidFill>
              <a:latin typeface="Times New Roman" panose="02020603050405020304" pitchFamily="18" charset="0"/>
              <a:ea typeface="Arial-Rounded" panose="020B0500000000000000" charset="0"/>
              <a:cs typeface="Times New Roman" panose="02020603050405020304" pitchFamily="18" charset="0"/>
            </a:endParaRPr>
          </a:p>
          <a:p>
            <a:pPr lvl="0">
              <a:defRPr/>
            </a:pPr>
            <a:r>
              <a:rPr lang="vi-VN" sz="2800" dirty="0">
                <a:solidFill>
                  <a:srgbClr val="000000"/>
                </a:solidFill>
                <a:latin typeface="Times New Roman" panose="02020603050405020304" pitchFamily="18" charset="0"/>
                <a:ea typeface="Arial-Rounded" panose="020B0500000000000000" charset="0"/>
                <a:cs typeface="Times New Roman" panose="02020603050405020304" pitchFamily="18" charset="0"/>
              </a:rPr>
              <a:t>Mùa hè kì lạ chưa</a:t>
            </a:r>
            <a:endParaRPr lang="vi-VN" sz="2800" dirty="0">
              <a:solidFill>
                <a:srgbClr val="000000"/>
              </a:solidFill>
              <a:latin typeface="Times New Roman" panose="02020603050405020304" pitchFamily="18" charset="0"/>
              <a:ea typeface="Arial-Rounded" panose="020B0500000000000000" charset="0"/>
              <a:cs typeface="Times New Roman" panose="02020603050405020304" pitchFamily="18" charset="0"/>
            </a:endParaRPr>
          </a:p>
          <a:p>
            <a:pPr lvl="0">
              <a:defRPr/>
            </a:pPr>
            <a:r>
              <a:rPr lang="vi-VN" sz="2800" dirty="0">
                <a:solidFill>
                  <a:srgbClr val="000000"/>
                </a:solidFill>
                <a:latin typeface="Times New Roman" panose="02020603050405020304" pitchFamily="18" charset="0"/>
                <a:ea typeface="Arial-Rounded" panose="020B0500000000000000" charset="0"/>
                <a:cs typeface="Times New Roman" panose="02020603050405020304" pitchFamily="18" charset="0"/>
              </a:rPr>
              <a:t>Mặt trời ưa dậy sớm.</a:t>
            </a:r>
            <a:endParaRPr lang="en-US" sz="2800" dirty="0">
              <a:solidFill>
                <a:srgbClr val="000000"/>
              </a:solidFill>
              <a:latin typeface="Times New Roman" panose="02020603050405020304" pitchFamily="18" charset="0"/>
              <a:ea typeface="Arial-Rounded" panose="020B0500000000000000" charset="0"/>
              <a:cs typeface="Times New Roman" panose="02020603050405020304" pitchFamily="18" charset="0"/>
            </a:endParaRPr>
          </a:p>
        </p:txBody>
      </p:sp>
      <p:sp>
        <p:nvSpPr>
          <p:cNvPr id="15" name="Rounded Rectangle 30"/>
          <p:cNvSpPr/>
          <p:nvPr/>
        </p:nvSpPr>
        <p:spPr>
          <a:xfrm>
            <a:off x="6674294" y="1689288"/>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panose="020B0604020202020204"/>
              <a:sym typeface="Arial" panose="020B0604020202020204"/>
            </a:endParaRPr>
          </a:p>
        </p:txBody>
      </p:sp>
      <p:sp>
        <p:nvSpPr>
          <p:cNvPr id="16" name="Teardrop 15"/>
          <p:cNvSpPr/>
          <p:nvPr/>
        </p:nvSpPr>
        <p:spPr>
          <a:xfrm>
            <a:off x="6208821" y="1887373"/>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panose="020B0604020202020204"/>
                <a:sym typeface="Arial" panose="020B0604020202020204"/>
              </a:rPr>
              <a:t>3</a:t>
            </a:r>
            <a:endPar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panose="020B0604020202020204"/>
              <a:sym typeface="Arial" panose="020B0604020202020204"/>
            </a:endParaRPr>
          </a:p>
        </p:txBody>
      </p:sp>
      <p:sp>
        <p:nvSpPr>
          <p:cNvPr id="2" name="Text Box 1"/>
          <p:cNvSpPr txBox="1"/>
          <p:nvPr/>
        </p:nvSpPr>
        <p:spPr>
          <a:xfrm>
            <a:off x="7274560" y="1164590"/>
            <a:ext cx="309880" cy="368300"/>
          </a:xfrm>
          <a:prstGeom prst="rect">
            <a:avLst/>
          </a:prstGeom>
          <a:noFill/>
        </p:spPr>
        <p:txBody>
          <a:bodyPr wrap="none" rtlCol="0">
            <a:spAutoFit/>
          </a:bodyPr>
          <a:p>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anim calcmode="lin" valueType="num">
                                      <p:cBhvr>
                                        <p:cTn id="25" dur="500" fill="hold"/>
                                        <p:tgtEl>
                                          <p:spTgt spid="16"/>
                                        </p:tgtEl>
                                        <p:attrNameLst>
                                          <p:attrName>ppt_x</p:attrName>
                                        </p:attrNameLst>
                                      </p:cBhvr>
                                      <p:tavLst>
                                        <p:tav tm="0">
                                          <p:val>
                                            <p:strVal val="#ppt_x"/>
                                          </p:val>
                                        </p:tav>
                                        <p:tav tm="100000">
                                          <p:val>
                                            <p:strVal val="#ppt_x"/>
                                          </p:val>
                                        </p:tav>
                                      </p:tavLst>
                                    </p:anim>
                                    <p:anim calcmode="lin" valueType="num">
                                      <p:cBhvr>
                                        <p:cTn id="26" dur="5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anim calcmode="lin" valueType="num">
                                      <p:cBhvr>
                                        <p:cTn id="30" dur="500" fill="hold"/>
                                        <p:tgtEl>
                                          <p:spTgt spid="15"/>
                                        </p:tgtEl>
                                        <p:attrNameLst>
                                          <p:attrName>ppt_x</p:attrName>
                                        </p:attrNameLst>
                                      </p:cBhvr>
                                      <p:tavLst>
                                        <p:tav tm="0">
                                          <p:val>
                                            <p:strVal val="#ppt_x"/>
                                          </p:val>
                                        </p:tav>
                                        <p:tav tm="100000">
                                          <p:val>
                                            <p:strVal val="#ppt_x"/>
                                          </p:val>
                                        </p:tav>
                                      </p:tavLst>
                                    </p:anim>
                                    <p:anim calcmode="lin" valueType="num">
                                      <p:cBhvr>
                                        <p:cTn id="31" dur="5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anim calcmode="lin" valueType="num">
                                      <p:cBhvr>
                                        <p:cTn id="35" dur="500" fill="hold"/>
                                        <p:tgtEl>
                                          <p:spTgt spid="13"/>
                                        </p:tgtEl>
                                        <p:attrNameLst>
                                          <p:attrName>ppt_x</p:attrName>
                                        </p:attrNameLst>
                                      </p:cBhvr>
                                      <p:tavLst>
                                        <p:tav tm="0">
                                          <p:val>
                                            <p:strVal val="#ppt_x"/>
                                          </p:val>
                                        </p:tav>
                                        <p:tav tm="100000">
                                          <p:val>
                                            <p:strVal val="#ppt_x"/>
                                          </p:val>
                                        </p:tav>
                                      </p:tavLst>
                                    </p:anim>
                                    <p:anim calcmode="lin" valueType="num">
                                      <p:cBhvr>
                                        <p:cTn id="36"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P spid="13" grpId="0"/>
      <p:bldP spid="15"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2"/>
          <a:stretch>
            <a:fillRect/>
          </a:stretch>
        </p:blipFill>
        <p:spPr>
          <a:xfrm rot="16200000">
            <a:off x="606694" y="247791"/>
            <a:ext cx="646331" cy="646331"/>
          </a:xfrm>
          <a:prstGeom prst="rect">
            <a:avLst/>
          </a:prstGeom>
        </p:spPr>
      </p:pic>
      <p:grpSp>
        <p:nvGrpSpPr>
          <p:cNvPr id="25" name="PA_库_组合 5"/>
          <p:cNvGrpSpPr/>
          <p:nvPr>
            <p:custDataLst>
              <p:tags r:id="rId3"/>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 name="connsiteX0-61" fmla="*/ 920229 w 1891187"/>
                <a:gd name="connsiteY0-62" fmla="*/ 80158 h 828882"/>
                <a:gd name="connsiteX1-63" fmla="*/ 1760230 w 1891187"/>
                <a:gd name="connsiteY1-64" fmla="*/ 70373 h 828882"/>
                <a:gd name="connsiteX2-65" fmla="*/ 1867806 w 1891187"/>
                <a:gd name="connsiteY2-66" fmla="*/ 801892 h 828882"/>
                <a:gd name="connsiteX3-67" fmla="*/ 60522 w 1891187"/>
                <a:gd name="connsiteY3-68" fmla="*/ 769620 h 828882"/>
                <a:gd name="connsiteX4-69" fmla="*/ 28249 w 1891187"/>
                <a:gd name="connsiteY4-70" fmla="*/ 102646 h 828882"/>
                <a:gd name="connsiteX0-71" fmla="*/ 953754 w 2038657"/>
                <a:gd name="connsiteY0-72" fmla="*/ 80158 h 875087"/>
                <a:gd name="connsiteX1-73" fmla="*/ 1793755 w 2038657"/>
                <a:gd name="connsiteY1-74" fmla="*/ 70373 h 875087"/>
                <a:gd name="connsiteX2-75" fmla="*/ 1901331 w 2038657"/>
                <a:gd name="connsiteY2-76" fmla="*/ 801892 h 875087"/>
                <a:gd name="connsiteX3-77" fmla="*/ 37845 w 2038657"/>
                <a:gd name="connsiteY3-78" fmla="*/ 792108 h 875087"/>
                <a:gd name="connsiteX4-79" fmla="*/ 61774 w 2038657"/>
                <a:gd name="connsiteY4-80" fmla="*/ 102646 h 875087"/>
                <a:gd name="connsiteX0-81" fmla="*/ 984916 w 2069819"/>
                <a:gd name="connsiteY0-82" fmla="*/ 80158 h 887366"/>
                <a:gd name="connsiteX1-83" fmla="*/ 1824917 w 2069819"/>
                <a:gd name="connsiteY1-84" fmla="*/ 70373 h 887366"/>
                <a:gd name="connsiteX2-85" fmla="*/ 1932493 w 2069819"/>
                <a:gd name="connsiteY2-86" fmla="*/ 801892 h 887366"/>
                <a:gd name="connsiteX3-87" fmla="*/ 69007 w 2069819"/>
                <a:gd name="connsiteY3-88" fmla="*/ 792108 h 887366"/>
                <a:gd name="connsiteX4-89" fmla="*/ 389999 w 2069819"/>
                <a:gd name="connsiteY4-90" fmla="*/ 80159 h 887366"/>
                <a:gd name="connsiteX0-91" fmla="*/ 1007612 w 2092515"/>
                <a:gd name="connsiteY0-92" fmla="*/ 80158 h 887365"/>
                <a:gd name="connsiteX1-93" fmla="*/ 1847613 w 2092515"/>
                <a:gd name="connsiteY1-94" fmla="*/ 70373 h 887365"/>
                <a:gd name="connsiteX2-95" fmla="*/ 1955189 w 2092515"/>
                <a:gd name="connsiteY2-96" fmla="*/ 801892 h 887365"/>
                <a:gd name="connsiteX3-97" fmla="*/ 91703 w 2092515"/>
                <a:gd name="connsiteY3-98" fmla="*/ 792108 h 887365"/>
                <a:gd name="connsiteX4-99" fmla="*/ 412695 w 2092515"/>
                <a:gd name="connsiteY4-100" fmla="*/ 80159 h 887365"/>
                <a:gd name="connsiteX0-101" fmla="*/ 1087979 w 2172882"/>
                <a:gd name="connsiteY0-102" fmla="*/ 80158 h 865313"/>
                <a:gd name="connsiteX1-103" fmla="*/ 1927980 w 2172882"/>
                <a:gd name="connsiteY1-104" fmla="*/ 70373 h 865313"/>
                <a:gd name="connsiteX2-105" fmla="*/ 2035556 w 2172882"/>
                <a:gd name="connsiteY2-106" fmla="*/ 801892 h 865313"/>
                <a:gd name="connsiteX3-107" fmla="*/ 172070 w 2172882"/>
                <a:gd name="connsiteY3-108" fmla="*/ 792108 h 865313"/>
                <a:gd name="connsiteX4-109" fmla="*/ 244170 w 2172882"/>
                <a:gd name="connsiteY4-110" fmla="*/ 492446 h 865313"/>
                <a:gd name="connsiteX0-111" fmla="*/ 1043749 w 2128652"/>
                <a:gd name="connsiteY0-112" fmla="*/ 80158 h 865313"/>
                <a:gd name="connsiteX1-113" fmla="*/ 1883750 w 2128652"/>
                <a:gd name="connsiteY1-114" fmla="*/ 70373 h 865313"/>
                <a:gd name="connsiteX2-115" fmla="*/ 1991326 w 2128652"/>
                <a:gd name="connsiteY2-116" fmla="*/ 801892 h 865313"/>
                <a:gd name="connsiteX3-117" fmla="*/ 127840 w 2128652"/>
                <a:gd name="connsiteY3-118" fmla="*/ 792108 h 865313"/>
                <a:gd name="connsiteX4-119" fmla="*/ 199940 w 2128652"/>
                <a:gd name="connsiteY4-120" fmla="*/ 492446 h 865313"/>
                <a:gd name="connsiteX0-121" fmla="*/ 1078008 w 2162911"/>
                <a:gd name="connsiteY0-122" fmla="*/ 80158 h 865313"/>
                <a:gd name="connsiteX1-123" fmla="*/ 1918009 w 2162911"/>
                <a:gd name="connsiteY1-124" fmla="*/ 70373 h 865313"/>
                <a:gd name="connsiteX2-125" fmla="*/ 2025585 w 2162911"/>
                <a:gd name="connsiteY2-126" fmla="*/ 801892 h 865313"/>
                <a:gd name="connsiteX3-127" fmla="*/ 162099 w 2162911"/>
                <a:gd name="connsiteY3-128" fmla="*/ 792108 h 865313"/>
                <a:gd name="connsiteX4-129" fmla="*/ 137854 w 2162911"/>
                <a:gd name="connsiteY4-130" fmla="*/ 492446 h 865313"/>
                <a:gd name="connsiteX0-131" fmla="*/ 1042572 w 2127475"/>
                <a:gd name="connsiteY0-132" fmla="*/ 80158 h 865313"/>
                <a:gd name="connsiteX1-133" fmla="*/ 1882573 w 2127475"/>
                <a:gd name="connsiteY1-134" fmla="*/ 70373 h 865313"/>
                <a:gd name="connsiteX2-135" fmla="*/ 1990149 w 2127475"/>
                <a:gd name="connsiteY2-136" fmla="*/ 801892 h 865313"/>
                <a:gd name="connsiteX3-137" fmla="*/ 126663 w 2127475"/>
                <a:gd name="connsiteY3-138" fmla="*/ 792108 h 865313"/>
                <a:gd name="connsiteX4-139" fmla="*/ 102418 w 2127475"/>
                <a:gd name="connsiteY4-140" fmla="*/ 492446 h 865313"/>
                <a:gd name="connsiteX0-141" fmla="*/ 971813 w 2049582"/>
                <a:gd name="connsiteY0-142" fmla="*/ 80158 h 878885"/>
                <a:gd name="connsiteX1-143" fmla="*/ 1811814 w 2049582"/>
                <a:gd name="connsiteY1-144" fmla="*/ 70373 h 878885"/>
                <a:gd name="connsiteX2-145" fmla="*/ 1919390 w 2049582"/>
                <a:gd name="connsiteY2-146" fmla="*/ 801892 h 878885"/>
                <a:gd name="connsiteX3-147" fmla="*/ 152249 w 2049582"/>
                <a:gd name="connsiteY3-148" fmla="*/ 822093 h 878885"/>
                <a:gd name="connsiteX4-149" fmla="*/ 31659 w 2049582"/>
                <a:gd name="connsiteY4-150" fmla="*/ 492446 h 878885"/>
                <a:gd name="connsiteX0-151" fmla="*/ 1009140 w 2086909"/>
                <a:gd name="connsiteY0-152" fmla="*/ 80158 h 878885"/>
                <a:gd name="connsiteX1-153" fmla="*/ 1849141 w 2086909"/>
                <a:gd name="connsiteY1-154" fmla="*/ 70373 h 878885"/>
                <a:gd name="connsiteX2-155" fmla="*/ 1956717 w 2086909"/>
                <a:gd name="connsiteY2-156" fmla="*/ 801892 h 878885"/>
                <a:gd name="connsiteX3-157" fmla="*/ 189576 w 2086909"/>
                <a:gd name="connsiteY3-158" fmla="*/ 822093 h 878885"/>
                <a:gd name="connsiteX4-159" fmla="*/ 68986 w 2086909"/>
                <a:gd name="connsiteY4-160" fmla="*/ 492446 h 878885"/>
                <a:gd name="connsiteX0-161" fmla="*/ 1041174 w 2118943"/>
                <a:gd name="connsiteY0-162" fmla="*/ 80158 h 872392"/>
                <a:gd name="connsiteX1-163" fmla="*/ 1881175 w 2118943"/>
                <a:gd name="connsiteY1-164" fmla="*/ 70373 h 872392"/>
                <a:gd name="connsiteX2-165" fmla="*/ 1988751 w 2118943"/>
                <a:gd name="connsiteY2-166" fmla="*/ 801892 h 872392"/>
                <a:gd name="connsiteX3-167" fmla="*/ 221610 w 2118943"/>
                <a:gd name="connsiteY3-168" fmla="*/ 822093 h 872392"/>
                <a:gd name="connsiteX4-169" fmla="*/ 44818 w 2118943"/>
                <a:gd name="connsiteY4-170" fmla="*/ 612383 h 872392"/>
                <a:gd name="connsiteX0-171" fmla="*/ 1010281 w 2088050"/>
                <a:gd name="connsiteY0-172" fmla="*/ 80158 h 872392"/>
                <a:gd name="connsiteX1-173" fmla="*/ 1850282 w 2088050"/>
                <a:gd name="connsiteY1-174" fmla="*/ 70373 h 872392"/>
                <a:gd name="connsiteX2-175" fmla="*/ 1957858 w 2088050"/>
                <a:gd name="connsiteY2-176" fmla="*/ 801892 h 872392"/>
                <a:gd name="connsiteX3-177" fmla="*/ 190717 w 2088050"/>
                <a:gd name="connsiteY3-178" fmla="*/ 822093 h 872392"/>
                <a:gd name="connsiteX4-179" fmla="*/ 13925 w 2088050"/>
                <a:gd name="connsiteY4-180" fmla="*/ 612383 h 872392"/>
                <a:gd name="connsiteX0-181" fmla="*/ 1010281 w 2088050"/>
                <a:gd name="connsiteY0-182" fmla="*/ 80158 h 872392"/>
                <a:gd name="connsiteX1-183" fmla="*/ 1850282 w 2088050"/>
                <a:gd name="connsiteY1-184" fmla="*/ 70373 h 872392"/>
                <a:gd name="connsiteX2-185" fmla="*/ 1957858 w 2088050"/>
                <a:gd name="connsiteY2-186" fmla="*/ 801892 h 872392"/>
                <a:gd name="connsiteX3-187" fmla="*/ 190717 w 2088050"/>
                <a:gd name="connsiteY3-188" fmla="*/ 822093 h 872392"/>
                <a:gd name="connsiteX4-189" fmla="*/ 13925 w 2088050"/>
                <a:gd name="connsiteY4-190" fmla="*/ 612383 h 872392"/>
                <a:gd name="connsiteX0-191" fmla="*/ 996356 w 2074125"/>
                <a:gd name="connsiteY0-192" fmla="*/ 80158 h 861823"/>
                <a:gd name="connsiteX1-193" fmla="*/ 1836357 w 2074125"/>
                <a:gd name="connsiteY1-194" fmla="*/ 70373 h 861823"/>
                <a:gd name="connsiteX2-195" fmla="*/ 1943933 w 2074125"/>
                <a:gd name="connsiteY2-196" fmla="*/ 801892 h 861823"/>
                <a:gd name="connsiteX3-197" fmla="*/ 176792 w 2074125"/>
                <a:gd name="connsiteY3-198" fmla="*/ 822093 h 861823"/>
                <a:gd name="connsiteX4-199" fmla="*/ 0 w 2074125"/>
                <a:gd name="connsiteY4-200" fmla="*/ 612383 h 861823"/>
                <a:gd name="connsiteX0-201" fmla="*/ 996356 w 1970804"/>
                <a:gd name="connsiteY0-202" fmla="*/ 80158 h 823168"/>
                <a:gd name="connsiteX1-203" fmla="*/ 1836357 w 1970804"/>
                <a:gd name="connsiteY1-204" fmla="*/ 70373 h 823168"/>
                <a:gd name="connsiteX2-205" fmla="*/ 1943933 w 1970804"/>
                <a:gd name="connsiteY2-206" fmla="*/ 801892 h 823168"/>
                <a:gd name="connsiteX3-207" fmla="*/ 176792 w 1970804"/>
                <a:gd name="connsiteY3-208" fmla="*/ 822093 h 823168"/>
                <a:gd name="connsiteX4-209" fmla="*/ 0 w 1970804"/>
                <a:gd name="connsiteY4-210" fmla="*/ 612383 h 823168"/>
                <a:gd name="connsiteX0-211" fmla="*/ 1010802 w 1991303"/>
                <a:gd name="connsiteY0-212" fmla="*/ 81745 h 843471"/>
                <a:gd name="connsiteX1-213" fmla="*/ 1850803 w 1991303"/>
                <a:gd name="connsiteY1-214" fmla="*/ 71960 h 843471"/>
                <a:gd name="connsiteX2-215" fmla="*/ 1966407 w 1991303"/>
                <a:gd name="connsiteY2-216" fmla="*/ 825967 h 843471"/>
                <a:gd name="connsiteX3-217" fmla="*/ 191238 w 1991303"/>
                <a:gd name="connsiteY3-218" fmla="*/ 823680 h 843471"/>
                <a:gd name="connsiteX4-219" fmla="*/ 14446 w 1991303"/>
                <a:gd name="connsiteY4-220" fmla="*/ 613970 h 843471"/>
                <a:gd name="connsiteX0-221" fmla="*/ 1009760 w 1978344"/>
                <a:gd name="connsiteY0-222" fmla="*/ 81745 h 843471"/>
                <a:gd name="connsiteX1-223" fmla="*/ 1849761 w 1978344"/>
                <a:gd name="connsiteY1-224" fmla="*/ 71960 h 843471"/>
                <a:gd name="connsiteX2-225" fmla="*/ 1949307 w 1978344"/>
                <a:gd name="connsiteY2-226" fmla="*/ 825967 h 843471"/>
                <a:gd name="connsiteX3-227" fmla="*/ 190196 w 1978344"/>
                <a:gd name="connsiteY3-228" fmla="*/ 823680 h 843471"/>
                <a:gd name="connsiteX4-229" fmla="*/ 13404 w 1978344"/>
                <a:gd name="connsiteY4-230" fmla="*/ 613970 h 843471"/>
                <a:gd name="connsiteX0-231" fmla="*/ 996356 w 1964940"/>
                <a:gd name="connsiteY0-232" fmla="*/ 81745 h 840320"/>
                <a:gd name="connsiteX1-233" fmla="*/ 1836357 w 1964940"/>
                <a:gd name="connsiteY1-234" fmla="*/ 71960 h 840320"/>
                <a:gd name="connsiteX2-235" fmla="*/ 1935903 w 1964940"/>
                <a:gd name="connsiteY2-236" fmla="*/ 825967 h 840320"/>
                <a:gd name="connsiteX3-237" fmla="*/ 176792 w 1964940"/>
                <a:gd name="connsiteY3-238" fmla="*/ 823680 h 840320"/>
                <a:gd name="connsiteX4-239" fmla="*/ 0 w 1964940"/>
                <a:gd name="connsiteY4-240" fmla="*/ 613970 h 840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4</a:t>
              </a:r>
              <a:endPar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endParaRPr>
            </a:p>
          </p:txBody>
        </p:sp>
      </p:grpSp>
      <p:sp>
        <p:nvSpPr>
          <p:cNvPr id="30" name="Rectangle 29"/>
          <p:cNvSpPr/>
          <p:nvPr/>
        </p:nvSpPr>
        <p:spPr>
          <a:xfrm>
            <a:off x="2005094" y="928865"/>
            <a:ext cx="9742958" cy="583565"/>
          </a:xfrm>
          <a:prstGeom prst="rect">
            <a:avLst/>
          </a:prstGeom>
        </p:spPr>
        <p:txBody>
          <a:bodyPr wrap="square">
            <a:spAutoFit/>
          </a:bodyPr>
          <a:lstStyle/>
          <a:p>
            <a:pPr lvl="0" algn="just">
              <a:defRPr/>
            </a:pPr>
            <a:r>
              <a:rPr lang="vi-VN" altLang="zh-CN" sz="3200" dirty="0">
                <a:solidFill>
                  <a:srgbClr val="0070C0"/>
                </a:solidFill>
                <a:latin typeface="Times New Roman" panose="02020603050405020304" pitchFamily="18" charset="0"/>
                <a:ea typeface="Arial-Rounded" panose="020B0500000000000000" charset="0"/>
                <a:cs typeface="Times New Roman" panose="02020603050405020304" pitchFamily="18" charset="0"/>
              </a:rPr>
              <a:t>Vì sao bạn nhỏ thấy “mùa hè thật sung sướng”</a:t>
            </a:r>
            <a:endParaRPr lang="vi-VN" altLang="zh-CN" sz="3200" dirty="0">
              <a:solidFill>
                <a:srgbClr val="0070C0"/>
              </a:solidFill>
              <a:latin typeface="Times New Roman" panose="02020603050405020304" pitchFamily="18" charset="0"/>
              <a:ea typeface="Arial-Rounded" panose="020B0500000000000000" charset="0"/>
              <a:cs typeface="Times New Roman" panose="02020603050405020304" pitchFamily="18" charset="0"/>
            </a:endParaRPr>
          </a:p>
        </p:txBody>
      </p:sp>
      <p:sp>
        <p:nvSpPr>
          <p:cNvPr id="14" name="Rounded Rectangle 13"/>
          <p:cNvSpPr/>
          <p:nvPr/>
        </p:nvSpPr>
        <p:spPr>
          <a:xfrm>
            <a:off x="959369" y="2518773"/>
            <a:ext cx="9660835" cy="21866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2800" dirty="0">
                <a:solidFill>
                  <a:srgbClr val="FF0000"/>
                </a:solidFill>
                <a:latin typeface="Times New Roman" panose="02020603050405020304" pitchFamily="18" charset="0"/>
                <a:ea typeface="Arial-Rounded" panose="020B0500000000000000" charset="0"/>
                <a:cs typeface="Times New Roman" panose="02020603050405020304" pitchFamily="18" charset="0"/>
              </a:rPr>
              <a:t>Bạn nhỏ thấy “mùa hè thật sung sướng” vì mùa hè có nắng, có kem, có cả những cơn gió. Ngoài ra, ngày hè rất dài, bạn nhỏ có thể thoải mái vui chơi.</a:t>
            </a:r>
            <a:endParaRPr lang="vi-VN" altLang="zh-CN" sz="2800" dirty="0">
              <a:solidFill>
                <a:srgbClr val="FF0000"/>
              </a:solidFill>
              <a:latin typeface="Times New Roman" panose="02020603050405020304" pitchFamily="18" charset="0"/>
              <a:ea typeface="Arial-Rounded" panose="020B0500000000000000"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2"/>
          <a:stretch>
            <a:fillRect/>
          </a:stretch>
        </p:blipFill>
        <p:spPr>
          <a:xfrm rot="16200000">
            <a:off x="606694" y="247791"/>
            <a:ext cx="646331" cy="646331"/>
          </a:xfrm>
          <a:prstGeom prst="rect">
            <a:avLst/>
          </a:prstGeom>
        </p:spPr>
      </p:pic>
      <p:grpSp>
        <p:nvGrpSpPr>
          <p:cNvPr id="25" name="PA_库_组合 5"/>
          <p:cNvGrpSpPr/>
          <p:nvPr>
            <p:custDataLst>
              <p:tags r:id="rId3"/>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 name="connsiteX0-61" fmla="*/ 920229 w 1891187"/>
                <a:gd name="connsiteY0-62" fmla="*/ 80158 h 828882"/>
                <a:gd name="connsiteX1-63" fmla="*/ 1760230 w 1891187"/>
                <a:gd name="connsiteY1-64" fmla="*/ 70373 h 828882"/>
                <a:gd name="connsiteX2-65" fmla="*/ 1867806 w 1891187"/>
                <a:gd name="connsiteY2-66" fmla="*/ 801892 h 828882"/>
                <a:gd name="connsiteX3-67" fmla="*/ 60522 w 1891187"/>
                <a:gd name="connsiteY3-68" fmla="*/ 769620 h 828882"/>
                <a:gd name="connsiteX4-69" fmla="*/ 28249 w 1891187"/>
                <a:gd name="connsiteY4-70" fmla="*/ 102646 h 828882"/>
                <a:gd name="connsiteX0-71" fmla="*/ 953754 w 2038657"/>
                <a:gd name="connsiteY0-72" fmla="*/ 80158 h 875087"/>
                <a:gd name="connsiteX1-73" fmla="*/ 1793755 w 2038657"/>
                <a:gd name="connsiteY1-74" fmla="*/ 70373 h 875087"/>
                <a:gd name="connsiteX2-75" fmla="*/ 1901331 w 2038657"/>
                <a:gd name="connsiteY2-76" fmla="*/ 801892 h 875087"/>
                <a:gd name="connsiteX3-77" fmla="*/ 37845 w 2038657"/>
                <a:gd name="connsiteY3-78" fmla="*/ 792108 h 875087"/>
                <a:gd name="connsiteX4-79" fmla="*/ 61774 w 2038657"/>
                <a:gd name="connsiteY4-80" fmla="*/ 102646 h 875087"/>
                <a:gd name="connsiteX0-81" fmla="*/ 984916 w 2069819"/>
                <a:gd name="connsiteY0-82" fmla="*/ 80158 h 887366"/>
                <a:gd name="connsiteX1-83" fmla="*/ 1824917 w 2069819"/>
                <a:gd name="connsiteY1-84" fmla="*/ 70373 h 887366"/>
                <a:gd name="connsiteX2-85" fmla="*/ 1932493 w 2069819"/>
                <a:gd name="connsiteY2-86" fmla="*/ 801892 h 887366"/>
                <a:gd name="connsiteX3-87" fmla="*/ 69007 w 2069819"/>
                <a:gd name="connsiteY3-88" fmla="*/ 792108 h 887366"/>
                <a:gd name="connsiteX4-89" fmla="*/ 389999 w 2069819"/>
                <a:gd name="connsiteY4-90" fmla="*/ 80159 h 887366"/>
                <a:gd name="connsiteX0-91" fmla="*/ 1007612 w 2092515"/>
                <a:gd name="connsiteY0-92" fmla="*/ 80158 h 887365"/>
                <a:gd name="connsiteX1-93" fmla="*/ 1847613 w 2092515"/>
                <a:gd name="connsiteY1-94" fmla="*/ 70373 h 887365"/>
                <a:gd name="connsiteX2-95" fmla="*/ 1955189 w 2092515"/>
                <a:gd name="connsiteY2-96" fmla="*/ 801892 h 887365"/>
                <a:gd name="connsiteX3-97" fmla="*/ 91703 w 2092515"/>
                <a:gd name="connsiteY3-98" fmla="*/ 792108 h 887365"/>
                <a:gd name="connsiteX4-99" fmla="*/ 412695 w 2092515"/>
                <a:gd name="connsiteY4-100" fmla="*/ 80159 h 887365"/>
                <a:gd name="connsiteX0-101" fmla="*/ 1087979 w 2172882"/>
                <a:gd name="connsiteY0-102" fmla="*/ 80158 h 865313"/>
                <a:gd name="connsiteX1-103" fmla="*/ 1927980 w 2172882"/>
                <a:gd name="connsiteY1-104" fmla="*/ 70373 h 865313"/>
                <a:gd name="connsiteX2-105" fmla="*/ 2035556 w 2172882"/>
                <a:gd name="connsiteY2-106" fmla="*/ 801892 h 865313"/>
                <a:gd name="connsiteX3-107" fmla="*/ 172070 w 2172882"/>
                <a:gd name="connsiteY3-108" fmla="*/ 792108 h 865313"/>
                <a:gd name="connsiteX4-109" fmla="*/ 244170 w 2172882"/>
                <a:gd name="connsiteY4-110" fmla="*/ 492446 h 865313"/>
                <a:gd name="connsiteX0-111" fmla="*/ 1043749 w 2128652"/>
                <a:gd name="connsiteY0-112" fmla="*/ 80158 h 865313"/>
                <a:gd name="connsiteX1-113" fmla="*/ 1883750 w 2128652"/>
                <a:gd name="connsiteY1-114" fmla="*/ 70373 h 865313"/>
                <a:gd name="connsiteX2-115" fmla="*/ 1991326 w 2128652"/>
                <a:gd name="connsiteY2-116" fmla="*/ 801892 h 865313"/>
                <a:gd name="connsiteX3-117" fmla="*/ 127840 w 2128652"/>
                <a:gd name="connsiteY3-118" fmla="*/ 792108 h 865313"/>
                <a:gd name="connsiteX4-119" fmla="*/ 199940 w 2128652"/>
                <a:gd name="connsiteY4-120" fmla="*/ 492446 h 865313"/>
                <a:gd name="connsiteX0-121" fmla="*/ 1078008 w 2162911"/>
                <a:gd name="connsiteY0-122" fmla="*/ 80158 h 865313"/>
                <a:gd name="connsiteX1-123" fmla="*/ 1918009 w 2162911"/>
                <a:gd name="connsiteY1-124" fmla="*/ 70373 h 865313"/>
                <a:gd name="connsiteX2-125" fmla="*/ 2025585 w 2162911"/>
                <a:gd name="connsiteY2-126" fmla="*/ 801892 h 865313"/>
                <a:gd name="connsiteX3-127" fmla="*/ 162099 w 2162911"/>
                <a:gd name="connsiteY3-128" fmla="*/ 792108 h 865313"/>
                <a:gd name="connsiteX4-129" fmla="*/ 137854 w 2162911"/>
                <a:gd name="connsiteY4-130" fmla="*/ 492446 h 865313"/>
                <a:gd name="connsiteX0-131" fmla="*/ 1042572 w 2127475"/>
                <a:gd name="connsiteY0-132" fmla="*/ 80158 h 865313"/>
                <a:gd name="connsiteX1-133" fmla="*/ 1882573 w 2127475"/>
                <a:gd name="connsiteY1-134" fmla="*/ 70373 h 865313"/>
                <a:gd name="connsiteX2-135" fmla="*/ 1990149 w 2127475"/>
                <a:gd name="connsiteY2-136" fmla="*/ 801892 h 865313"/>
                <a:gd name="connsiteX3-137" fmla="*/ 126663 w 2127475"/>
                <a:gd name="connsiteY3-138" fmla="*/ 792108 h 865313"/>
                <a:gd name="connsiteX4-139" fmla="*/ 102418 w 2127475"/>
                <a:gd name="connsiteY4-140" fmla="*/ 492446 h 865313"/>
                <a:gd name="connsiteX0-141" fmla="*/ 971813 w 2049582"/>
                <a:gd name="connsiteY0-142" fmla="*/ 80158 h 878885"/>
                <a:gd name="connsiteX1-143" fmla="*/ 1811814 w 2049582"/>
                <a:gd name="connsiteY1-144" fmla="*/ 70373 h 878885"/>
                <a:gd name="connsiteX2-145" fmla="*/ 1919390 w 2049582"/>
                <a:gd name="connsiteY2-146" fmla="*/ 801892 h 878885"/>
                <a:gd name="connsiteX3-147" fmla="*/ 152249 w 2049582"/>
                <a:gd name="connsiteY3-148" fmla="*/ 822093 h 878885"/>
                <a:gd name="connsiteX4-149" fmla="*/ 31659 w 2049582"/>
                <a:gd name="connsiteY4-150" fmla="*/ 492446 h 878885"/>
                <a:gd name="connsiteX0-151" fmla="*/ 1009140 w 2086909"/>
                <a:gd name="connsiteY0-152" fmla="*/ 80158 h 878885"/>
                <a:gd name="connsiteX1-153" fmla="*/ 1849141 w 2086909"/>
                <a:gd name="connsiteY1-154" fmla="*/ 70373 h 878885"/>
                <a:gd name="connsiteX2-155" fmla="*/ 1956717 w 2086909"/>
                <a:gd name="connsiteY2-156" fmla="*/ 801892 h 878885"/>
                <a:gd name="connsiteX3-157" fmla="*/ 189576 w 2086909"/>
                <a:gd name="connsiteY3-158" fmla="*/ 822093 h 878885"/>
                <a:gd name="connsiteX4-159" fmla="*/ 68986 w 2086909"/>
                <a:gd name="connsiteY4-160" fmla="*/ 492446 h 878885"/>
                <a:gd name="connsiteX0-161" fmla="*/ 1041174 w 2118943"/>
                <a:gd name="connsiteY0-162" fmla="*/ 80158 h 872392"/>
                <a:gd name="connsiteX1-163" fmla="*/ 1881175 w 2118943"/>
                <a:gd name="connsiteY1-164" fmla="*/ 70373 h 872392"/>
                <a:gd name="connsiteX2-165" fmla="*/ 1988751 w 2118943"/>
                <a:gd name="connsiteY2-166" fmla="*/ 801892 h 872392"/>
                <a:gd name="connsiteX3-167" fmla="*/ 221610 w 2118943"/>
                <a:gd name="connsiteY3-168" fmla="*/ 822093 h 872392"/>
                <a:gd name="connsiteX4-169" fmla="*/ 44818 w 2118943"/>
                <a:gd name="connsiteY4-170" fmla="*/ 612383 h 872392"/>
                <a:gd name="connsiteX0-171" fmla="*/ 1010281 w 2088050"/>
                <a:gd name="connsiteY0-172" fmla="*/ 80158 h 872392"/>
                <a:gd name="connsiteX1-173" fmla="*/ 1850282 w 2088050"/>
                <a:gd name="connsiteY1-174" fmla="*/ 70373 h 872392"/>
                <a:gd name="connsiteX2-175" fmla="*/ 1957858 w 2088050"/>
                <a:gd name="connsiteY2-176" fmla="*/ 801892 h 872392"/>
                <a:gd name="connsiteX3-177" fmla="*/ 190717 w 2088050"/>
                <a:gd name="connsiteY3-178" fmla="*/ 822093 h 872392"/>
                <a:gd name="connsiteX4-179" fmla="*/ 13925 w 2088050"/>
                <a:gd name="connsiteY4-180" fmla="*/ 612383 h 872392"/>
                <a:gd name="connsiteX0-181" fmla="*/ 1010281 w 2088050"/>
                <a:gd name="connsiteY0-182" fmla="*/ 80158 h 872392"/>
                <a:gd name="connsiteX1-183" fmla="*/ 1850282 w 2088050"/>
                <a:gd name="connsiteY1-184" fmla="*/ 70373 h 872392"/>
                <a:gd name="connsiteX2-185" fmla="*/ 1957858 w 2088050"/>
                <a:gd name="connsiteY2-186" fmla="*/ 801892 h 872392"/>
                <a:gd name="connsiteX3-187" fmla="*/ 190717 w 2088050"/>
                <a:gd name="connsiteY3-188" fmla="*/ 822093 h 872392"/>
                <a:gd name="connsiteX4-189" fmla="*/ 13925 w 2088050"/>
                <a:gd name="connsiteY4-190" fmla="*/ 612383 h 872392"/>
                <a:gd name="connsiteX0-191" fmla="*/ 996356 w 2074125"/>
                <a:gd name="connsiteY0-192" fmla="*/ 80158 h 861823"/>
                <a:gd name="connsiteX1-193" fmla="*/ 1836357 w 2074125"/>
                <a:gd name="connsiteY1-194" fmla="*/ 70373 h 861823"/>
                <a:gd name="connsiteX2-195" fmla="*/ 1943933 w 2074125"/>
                <a:gd name="connsiteY2-196" fmla="*/ 801892 h 861823"/>
                <a:gd name="connsiteX3-197" fmla="*/ 176792 w 2074125"/>
                <a:gd name="connsiteY3-198" fmla="*/ 822093 h 861823"/>
                <a:gd name="connsiteX4-199" fmla="*/ 0 w 2074125"/>
                <a:gd name="connsiteY4-200" fmla="*/ 612383 h 861823"/>
                <a:gd name="connsiteX0-201" fmla="*/ 996356 w 1970804"/>
                <a:gd name="connsiteY0-202" fmla="*/ 80158 h 823168"/>
                <a:gd name="connsiteX1-203" fmla="*/ 1836357 w 1970804"/>
                <a:gd name="connsiteY1-204" fmla="*/ 70373 h 823168"/>
                <a:gd name="connsiteX2-205" fmla="*/ 1943933 w 1970804"/>
                <a:gd name="connsiteY2-206" fmla="*/ 801892 h 823168"/>
                <a:gd name="connsiteX3-207" fmla="*/ 176792 w 1970804"/>
                <a:gd name="connsiteY3-208" fmla="*/ 822093 h 823168"/>
                <a:gd name="connsiteX4-209" fmla="*/ 0 w 1970804"/>
                <a:gd name="connsiteY4-210" fmla="*/ 612383 h 823168"/>
                <a:gd name="connsiteX0-211" fmla="*/ 1010802 w 1991303"/>
                <a:gd name="connsiteY0-212" fmla="*/ 81745 h 843471"/>
                <a:gd name="connsiteX1-213" fmla="*/ 1850803 w 1991303"/>
                <a:gd name="connsiteY1-214" fmla="*/ 71960 h 843471"/>
                <a:gd name="connsiteX2-215" fmla="*/ 1966407 w 1991303"/>
                <a:gd name="connsiteY2-216" fmla="*/ 825967 h 843471"/>
                <a:gd name="connsiteX3-217" fmla="*/ 191238 w 1991303"/>
                <a:gd name="connsiteY3-218" fmla="*/ 823680 h 843471"/>
                <a:gd name="connsiteX4-219" fmla="*/ 14446 w 1991303"/>
                <a:gd name="connsiteY4-220" fmla="*/ 613970 h 843471"/>
                <a:gd name="connsiteX0-221" fmla="*/ 1009760 w 1978344"/>
                <a:gd name="connsiteY0-222" fmla="*/ 81745 h 843471"/>
                <a:gd name="connsiteX1-223" fmla="*/ 1849761 w 1978344"/>
                <a:gd name="connsiteY1-224" fmla="*/ 71960 h 843471"/>
                <a:gd name="connsiteX2-225" fmla="*/ 1949307 w 1978344"/>
                <a:gd name="connsiteY2-226" fmla="*/ 825967 h 843471"/>
                <a:gd name="connsiteX3-227" fmla="*/ 190196 w 1978344"/>
                <a:gd name="connsiteY3-228" fmla="*/ 823680 h 843471"/>
                <a:gd name="connsiteX4-229" fmla="*/ 13404 w 1978344"/>
                <a:gd name="connsiteY4-230" fmla="*/ 613970 h 843471"/>
                <a:gd name="connsiteX0-231" fmla="*/ 996356 w 1964940"/>
                <a:gd name="connsiteY0-232" fmla="*/ 81745 h 840320"/>
                <a:gd name="connsiteX1-233" fmla="*/ 1836357 w 1964940"/>
                <a:gd name="connsiteY1-234" fmla="*/ 71960 h 840320"/>
                <a:gd name="connsiteX2-235" fmla="*/ 1935903 w 1964940"/>
                <a:gd name="connsiteY2-236" fmla="*/ 825967 h 840320"/>
                <a:gd name="connsiteX3-237" fmla="*/ 176792 w 1964940"/>
                <a:gd name="connsiteY3-238" fmla="*/ 823680 h 840320"/>
                <a:gd name="connsiteX4-239" fmla="*/ 0 w 1964940"/>
                <a:gd name="connsiteY4-240" fmla="*/ 613970 h 840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5</a:t>
              </a:r>
              <a:endPar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endParaRPr>
            </a:p>
          </p:txBody>
        </p:sp>
      </p:grpSp>
      <p:sp>
        <p:nvSpPr>
          <p:cNvPr id="30" name="Rectangle 29"/>
          <p:cNvSpPr/>
          <p:nvPr/>
        </p:nvSpPr>
        <p:spPr>
          <a:xfrm>
            <a:off x="2005094" y="928865"/>
            <a:ext cx="9742958" cy="583565"/>
          </a:xfrm>
          <a:prstGeom prst="rect">
            <a:avLst/>
          </a:prstGeom>
        </p:spPr>
        <p:txBody>
          <a:bodyPr wrap="square">
            <a:spAutoFit/>
          </a:bodyPr>
          <a:lstStyle/>
          <a:p>
            <a:pPr lvl="0" algn="just">
              <a:defRPr/>
            </a:pPr>
            <a:r>
              <a:rPr lang="vi-VN" altLang="zh-CN" sz="3200" dirty="0">
                <a:solidFill>
                  <a:srgbClr val="0070C0"/>
                </a:solidFill>
                <a:latin typeface="Times New Roman" panose="02020603050405020304" pitchFamily="18" charset="0"/>
                <a:ea typeface="Arial-Rounded" panose="020B0500000000000000" charset="0"/>
                <a:cs typeface="Times New Roman" panose="02020603050405020304" pitchFamily="18" charset="0"/>
              </a:rPr>
              <a:t>Theo em, hình ảnh “ngày dài lấp lánh” chỉ điều gì? </a:t>
            </a:r>
            <a:endParaRPr lang="vi-VN" altLang="zh-CN" sz="3200" dirty="0">
              <a:solidFill>
                <a:srgbClr val="0070C0"/>
              </a:solidFill>
              <a:latin typeface="Times New Roman" panose="02020603050405020304" pitchFamily="18" charset="0"/>
              <a:ea typeface="Arial-Rounded" panose="020B0500000000000000" charset="0"/>
              <a:cs typeface="Times New Roman" panose="02020603050405020304" pitchFamily="18" charset="0"/>
            </a:endParaRPr>
          </a:p>
        </p:txBody>
      </p:sp>
      <p:sp>
        <p:nvSpPr>
          <p:cNvPr id="29" name="Rectangle 28"/>
          <p:cNvSpPr/>
          <p:nvPr/>
        </p:nvSpPr>
        <p:spPr>
          <a:xfrm>
            <a:off x="2545425" y="2044005"/>
            <a:ext cx="12058652" cy="1383665"/>
          </a:xfrm>
          <a:prstGeom prst="rect">
            <a:avLst/>
          </a:prstGeom>
        </p:spPr>
        <p:txBody>
          <a:bodyPr wrap="square">
            <a:spAutoFit/>
          </a:bodyPr>
          <a:lstStyle/>
          <a:p>
            <a:pPr lvl="0">
              <a:defRPr/>
            </a:pPr>
            <a:r>
              <a:rPr lang="vi-VN" sz="2800" dirty="0">
                <a:solidFill>
                  <a:srgbClr val="000000"/>
                </a:solidFill>
                <a:latin typeface="Times New Roman" panose="02020603050405020304" pitchFamily="18" charset="0"/>
                <a:ea typeface="Arial-Rounded" panose="020B0500000000000000" charset="0"/>
                <a:cs typeface="Times New Roman" panose="02020603050405020304" pitchFamily="18" charset="0"/>
              </a:rPr>
              <a:t>a. Ngày có nhiều nắng</a:t>
            </a:r>
            <a:endParaRPr lang="vi-VN" sz="2800" dirty="0">
              <a:solidFill>
                <a:srgbClr val="000000"/>
              </a:solidFill>
              <a:latin typeface="Times New Roman" panose="02020603050405020304" pitchFamily="18" charset="0"/>
              <a:ea typeface="Arial-Rounded" panose="020B0500000000000000" charset="0"/>
              <a:cs typeface="Times New Roman" panose="02020603050405020304" pitchFamily="18" charset="0"/>
            </a:endParaRPr>
          </a:p>
          <a:p>
            <a:pPr lvl="0">
              <a:defRPr/>
            </a:pPr>
            <a:r>
              <a:rPr lang="vi-VN" sz="2800" dirty="0">
                <a:solidFill>
                  <a:srgbClr val="000000"/>
                </a:solidFill>
                <a:latin typeface="Times New Roman" panose="02020603050405020304" pitchFamily="18" charset="0"/>
                <a:ea typeface="Arial-Rounded" panose="020B0500000000000000" charset="0"/>
                <a:cs typeface="Times New Roman" panose="02020603050405020304" pitchFamily="18" charset="0"/>
              </a:rPr>
              <a:t>b. Ngày có nhiều niềm vui</a:t>
            </a:r>
            <a:endParaRPr lang="vi-VN" sz="2800" dirty="0">
              <a:solidFill>
                <a:srgbClr val="000000"/>
              </a:solidFill>
              <a:latin typeface="Times New Roman" panose="02020603050405020304" pitchFamily="18" charset="0"/>
              <a:ea typeface="Arial-Rounded" panose="020B0500000000000000" charset="0"/>
              <a:cs typeface="Times New Roman" panose="02020603050405020304" pitchFamily="18" charset="0"/>
            </a:endParaRPr>
          </a:p>
          <a:p>
            <a:pPr lvl="0">
              <a:defRPr/>
            </a:pPr>
            <a:r>
              <a:rPr lang="vi-VN" sz="2800" dirty="0">
                <a:solidFill>
                  <a:srgbClr val="000000"/>
                </a:solidFill>
                <a:latin typeface="Times New Roman" panose="02020603050405020304" pitchFamily="18" charset="0"/>
                <a:ea typeface="Arial-Rounded" panose="020B0500000000000000" charset="0"/>
                <a:cs typeface="Times New Roman" panose="02020603050405020304" pitchFamily="18" charset="0"/>
              </a:rPr>
              <a:t>c. Ngày mặt trời dậy sớm và đi ngủ muộn</a:t>
            </a:r>
            <a:endParaRPr lang="vi-VN" sz="2800" dirty="0">
              <a:solidFill>
                <a:srgbClr val="000000"/>
              </a:solidFill>
              <a:latin typeface="Times New Roman" panose="02020603050405020304" pitchFamily="18" charset="0"/>
              <a:ea typeface="Arial-Rounded" panose="020B0500000000000000" charset="0"/>
              <a:cs typeface="Times New Roman" panose="02020603050405020304" pitchFamily="18" charset="0"/>
            </a:endParaRPr>
          </a:p>
        </p:txBody>
      </p:sp>
      <p:sp>
        <p:nvSpPr>
          <p:cNvPr id="31" name="Rounded Rectangle 30"/>
          <p:cNvSpPr/>
          <p:nvPr/>
        </p:nvSpPr>
        <p:spPr>
          <a:xfrm>
            <a:off x="2594113" y="1911223"/>
            <a:ext cx="6808304"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panose="020B0604020202020204"/>
              <a:sym typeface="Arial" panose="020B0604020202020204"/>
            </a:endParaRPr>
          </a:p>
        </p:txBody>
      </p:sp>
      <p:sp>
        <p:nvSpPr>
          <p:cNvPr id="14" name="Rounded Rectangle 13"/>
          <p:cNvSpPr/>
          <p:nvPr/>
        </p:nvSpPr>
        <p:spPr>
          <a:xfrm>
            <a:off x="2082211" y="4084880"/>
            <a:ext cx="8027577" cy="115299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defTabSz="457200">
              <a:defRPr/>
            </a:pPr>
            <a:r>
              <a:rPr lang="vi-VN" altLang="zh-CN" sz="2800" b="1" dirty="0">
                <a:solidFill>
                  <a:srgbClr val="FF0000"/>
                </a:solidFill>
                <a:latin typeface="Times New Roman" panose="02020603050405020304" pitchFamily="18" charset="0"/>
                <a:ea typeface="Arial-Rounded" panose="020B0500000000000000" charset="0"/>
                <a:cs typeface="Times New Roman" panose="02020603050405020304" pitchFamily="18" charset="0"/>
              </a:rPr>
              <a:t>Em suy nghĩ và chọn đáp án phù hợp với ý kiến của mình</a:t>
            </a:r>
            <a:r>
              <a:rPr lang="vi-VN" altLang="zh-CN" sz="2800" b="1" dirty="0">
                <a:solidFill>
                  <a:srgbClr val="FF0000"/>
                </a:solidFill>
                <a:latin typeface="Arial-Rounded" panose="020B0500000000000000" charset="0"/>
                <a:ea typeface="Arial-Rounded" panose="020B0500000000000000" charset="0"/>
                <a:cs typeface="Arial-Rounded" panose="020B0500000000000000" charset="0"/>
              </a:rPr>
              <a:t>.</a:t>
            </a:r>
            <a:endParaRPr lang="vi-VN" altLang="zh-CN" sz="2800" b="1" dirty="0">
              <a:solidFill>
                <a:srgbClr val="FF0000"/>
              </a:solidFill>
              <a:latin typeface="Arial-Rounded" panose="020B0500000000000000" charset="0"/>
              <a:ea typeface="Arial-Rounded" panose="020B0500000000000000" charset="0"/>
              <a:cs typeface="Arial-Rounded" panose="020B0500000000000000"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anim calcmode="lin" valueType="num">
                                      <p:cBhvr>
                                        <p:cTn id="8" dur="500" fill="hold"/>
                                        <p:tgtEl>
                                          <p:spTgt spid="31"/>
                                        </p:tgtEl>
                                        <p:attrNameLst>
                                          <p:attrName>ppt_x</p:attrName>
                                        </p:attrNameLst>
                                      </p:cBhvr>
                                      <p:tavLst>
                                        <p:tav tm="0">
                                          <p:val>
                                            <p:strVal val="#ppt_x"/>
                                          </p:val>
                                        </p:tav>
                                        <p:tav tm="100000">
                                          <p:val>
                                            <p:strVal val="#ppt_x"/>
                                          </p:val>
                                        </p:tav>
                                      </p:tavLst>
                                    </p:anim>
                                    <p:anim calcmode="lin" valueType="num">
                                      <p:cBhvr>
                                        <p:cTn id="9" dur="5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7" name="Rectangle: Rounded Corners 43"/>
          <p:cNvSpPr/>
          <p:nvPr/>
        </p:nvSpPr>
        <p:spPr>
          <a:xfrm>
            <a:off x="1697267" y="994203"/>
            <a:ext cx="9126563" cy="1256760"/>
          </a:xfrm>
          <a:custGeom>
            <a:avLst/>
            <a:gdLst>
              <a:gd name="connsiteX0" fmla="*/ 0 w 9126563"/>
              <a:gd name="connsiteY0" fmla="*/ 209464 h 1256760"/>
              <a:gd name="connsiteX1" fmla="*/ 209464 w 9126563"/>
              <a:gd name="connsiteY1" fmla="*/ 0 h 1256760"/>
              <a:gd name="connsiteX2" fmla="*/ 615820 w 9126563"/>
              <a:gd name="connsiteY2" fmla="*/ 0 h 1256760"/>
              <a:gd name="connsiteX3" fmla="*/ 935100 w 9126563"/>
              <a:gd name="connsiteY3" fmla="*/ 0 h 1256760"/>
              <a:gd name="connsiteX4" fmla="*/ 1341457 w 9126563"/>
              <a:gd name="connsiteY4" fmla="*/ 0 h 1256760"/>
              <a:gd name="connsiteX5" fmla="*/ 2009042 w 9126563"/>
              <a:gd name="connsiteY5" fmla="*/ 0 h 1256760"/>
              <a:gd name="connsiteX6" fmla="*/ 2328322 w 9126563"/>
              <a:gd name="connsiteY6" fmla="*/ 0 h 1256760"/>
              <a:gd name="connsiteX7" fmla="*/ 2821754 w 9126563"/>
              <a:gd name="connsiteY7" fmla="*/ 0 h 1256760"/>
              <a:gd name="connsiteX8" fmla="*/ 3228111 w 9126563"/>
              <a:gd name="connsiteY8" fmla="*/ 0 h 1256760"/>
              <a:gd name="connsiteX9" fmla="*/ 3721543 w 9126563"/>
              <a:gd name="connsiteY9" fmla="*/ 0 h 1256760"/>
              <a:gd name="connsiteX10" fmla="*/ 4127900 w 9126563"/>
              <a:gd name="connsiteY10" fmla="*/ 0 h 1256760"/>
              <a:gd name="connsiteX11" fmla="*/ 4708409 w 9126563"/>
              <a:gd name="connsiteY11" fmla="*/ 0 h 1256760"/>
              <a:gd name="connsiteX12" fmla="*/ 5114765 w 9126563"/>
              <a:gd name="connsiteY12" fmla="*/ 0 h 1256760"/>
              <a:gd name="connsiteX13" fmla="*/ 5608198 w 9126563"/>
              <a:gd name="connsiteY13" fmla="*/ 0 h 1256760"/>
              <a:gd name="connsiteX14" fmla="*/ 6188707 w 9126563"/>
              <a:gd name="connsiteY14" fmla="*/ 0 h 1256760"/>
              <a:gd name="connsiteX15" fmla="*/ 6769216 w 9126563"/>
              <a:gd name="connsiteY15" fmla="*/ 0 h 1256760"/>
              <a:gd name="connsiteX16" fmla="*/ 7523877 w 9126563"/>
              <a:gd name="connsiteY16" fmla="*/ 0 h 1256760"/>
              <a:gd name="connsiteX17" fmla="*/ 8191463 w 9126563"/>
              <a:gd name="connsiteY17" fmla="*/ 0 h 1256760"/>
              <a:gd name="connsiteX18" fmla="*/ 8917099 w 9126563"/>
              <a:gd name="connsiteY18" fmla="*/ 0 h 1256760"/>
              <a:gd name="connsiteX19" fmla="*/ 9126563 w 9126563"/>
              <a:gd name="connsiteY19" fmla="*/ 209464 h 1256760"/>
              <a:gd name="connsiteX20" fmla="*/ 9126563 w 9126563"/>
              <a:gd name="connsiteY20" fmla="*/ 645137 h 1256760"/>
              <a:gd name="connsiteX21" fmla="*/ 9126563 w 9126563"/>
              <a:gd name="connsiteY21" fmla="*/ 1047296 h 1256760"/>
              <a:gd name="connsiteX22" fmla="*/ 8917099 w 9126563"/>
              <a:gd name="connsiteY22" fmla="*/ 1256760 h 1256760"/>
              <a:gd name="connsiteX23" fmla="*/ 8249514 w 9126563"/>
              <a:gd name="connsiteY23" fmla="*/ 1256760 h 1256760"/>
              <a:gd name="connsiteX24" fmla="*/ 7494852 w 9126563"/>
              <a:gd name="connsiteY24" fmla="*/ 1256760 h 1256760"/>
              <a:gd name="connsiteX25" fmla="*/ 6827267 w 9126563"/>
              <a:gd name="connsiteY25" fmla="*/ 1256760 h 1256760"/>
              <a:gd name="connsiteX26" fmla="*/ 6072605 w 9126563"/>
              <a:gd name="connsiteY26" fmla="*/ 1256760 h 1256760"/>
              <a:gd name="connsiteX27" fmla="*/ 5492096 w 9126563"/>
              <a:gd name="connsiteY27" fmla="*/ 1256760 h 1256760"/>
              <a:gd name="connsiteX28" fmla="*/ 4824511 w 9126563"/>
              <a:gd name="connsiteY28" fmla="*/ 1256760 h 1256760"/>
              <a:gd name="connsiteX29" fmla="*/ 4331078 w 9126563"/>
              <a:gd name="connsiteY29" fmla="*/ 1256760 h 1256760"/>
              <a:gd name="connsiteX30" fmla="*/ 4011798 w 9126563"/>
              <a:gd name="connsiteY30" fmla="*/ 1256760 h 1256760"/>
              <a:gd name="connsiteX31" fmla="*/ 3692518 w 9126563"/>
              <a:gd name="connsiteY31" fmla="*/ 1256760 h 1256760"/>
              <a:gd name="connsiteX32" fmla="*/ 3286162 w 9126563"/>
              <a:gd name="connsiteY32" fmla="*/ 1256760 h 1256760"/>
              <a:gd name="connsiteX33" fmla="*/ 2879805 w 9126563"/>
              <a:gd name="connsiteY33" fmla="*/ 1256760 h 1256760"/>
              <a:gd name="connsiteX34" fmla="*/ 2473449 w 9126563"/>
              <a:gd name="connsiteY34" fmla="*/ 1256760 h 1256760"/>
              <a:gd name="connsiteX35" fmla="*/ 1718787 w 9126563"/>
              <a:gd name="connsiteY35" fmla="*/ 1256760 h 1256760"/>
              <a:gd name="connsiteX36" fmla="*/ 1051202 w 9126563"/>
              <a:gd name="connsiteY36" fmla="*/ 1256760 h 1256760"/>
              <a:gd name="connsiteX37" fmla="*/ 209464 w 9126563"/>
              <a:gd name="connsiteY37" fmla="*/ 1256760 h 1256760"/>
              <a:gd name="connsiteX38" fmla="*/ 0 w 9126563"/>
              <a:gd name="connsiteY38" fmla="*/ 1047296 h 1256760"/>
              <a:gd name="connsiteX39" fmla="*/ 0 w 9126563"/>
              <a:gd name="connsiteY39" fmla="*/ 628380 h 1256760"/>
              <a:gd name="connsiteX40" fmla="*/ 0 w 9126563"/>
              <a:gd name="connsiteY40" fmla="*/ 209464 h 125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26563" h="1256760" fill="none" extrusionOk="0">
                <a:moveTo>
                  <a:pt x="0" y="209464"/>
                </a:moveTo>
                <a:cubicBezTo>
                  <a:pt x="-19922" y="77467"/>
                  <a:pt x="96765" y="6016"/>
                  <a:pt x="209464" y="0"/>
                </a:cubicBezTo>
                <a:cubicBezTo>
                  <a:pt x="388189" y="-30604"/>
                  <a:pt x="454117" y="15514"/>
                  <a:pt x="615820" y="0"/>
                </a:cubicBezTo>
                <a:cubicBezTo>
                  <a:pt x="777523" y="-15514"/>
                  <a:pt x="781771" y="246"/>
                  <a:pt x="935100" y="0"/>
                </a:cubicBezTo>
                <a:cubicBezTo>
                  <a:pt x="1088429" y="-246"/>
                  <a:pt x="1223871" y="37710"/>
                  <a:pt x="1341457" y="0"/>
                </a:cubicBezTo>
                <a:cubicBezTo>
                  <a:pt x="1459043" y="-37710"/>
                  <a:pt x="1810577" y="16269"/>
                  <a:pt x="2009042" y="0"/>
                </a:cubicBezTo>
                <a:cubicBezTo>
                  <a:pt x="2207507" y="-16269"/>
                  <a:pt x="2213308" y="12122"/>
                  <a:pt x="2328322" y="0"/>
                </a:cubicBezTo>
                <a:cubicBezTo>
                  <a:pt x="2443336" y="-12122"/>
                  <a:pt x="2582149" y="25983"/>
                  <a:pt x="2821754" y="0"/>
                </a:cubicBezTo>
                <a:cubicBezTo>
                  <a:pt x="3061359" y="-25983"/>
                  <a:pt x="3061764" y="8101"/>
                  <a:pt x="3228111" y="0"/>
                </a:cubicBezTo>
                <a:cubicBezTo>
                  <a:pt x="3394458" y="-8101"/>
                  <a:pt x="3592098" y="55891"/>
                  <a:pt x="3721543" y="0"/>
                </a:cubicBezTo>
                <a:cubicBezTo>
                  <a:pt x="3850988" y="-55891"/>
                  <a:pt x="3990345" y="45305"/>
                  <a:pt x="4127900" y="0"/>
                </a:cubicBezTo>
                <a:cubicBezTo>
                  <a:pt x="4265455" y="-45305"/>
                  <a:pt x="4543882" y="44109"/>
                  <a:pt x="4708409" y="0"/>
                </a:cubicBezTo>
                <a:cubicBezTo>
                  <a:pt x="4872936" y="-44109"/>
                  <a:pt x="5003416" y="45310"/>
                  <a:pt x="5114765" y="0"/>
                </a:cubicBezTo>
                <a:cubicBezTo>
                  <a:pt x="5226114" y="-45310"/>
                  <a:pt x="5446609" y="3914"/>
                  <a:pt x="5608198" y="0"/>
                </a:cubicBezTo>
                <a:cubicBezTo>
                  <a:pt x="5769787" y="-3914"/>
                  <a:pt x="5998176" y="42435"/>
                  <a:pt x="6188707" y="0"/>
                </a:cubicBezTo>
                <a:cubicBezTo>
                  <a:pt x="6379238" y="-42435"/>
                  <a:pt x="6613167" y="8136"/>
                  <a:pt x="6769216" y="0"/>
                </a:cubicBezTo>
                <a:cubicBezTo>
                  <a:pt x="6925265" y="-8136"/>
                  <a:pt x="7352485" y="54231"/>
                  <a:pt x="7523877" y="0"/>
                </a:cubicBezTo>
                <a:cubicBezTo>
                  <a:pt x="7695269" y="-54231"/>
                  <a:pt x="7934208" y="64690"/>
                  <a:pt x="8191463" y="0"/>
                </a:cubicBezTo>
                <a:cubicBezTo>
                  <a:pt x="8448718" y="-64690"/>
                  <a:pt x="8710816" y="16051"/>
                  <a:pt x="8917099" y="0"/>
                </a:cubicBezTo>
                <a:cubicBezTo>
                  <a:pt x="9049773" y="20490"/>
                  <a:pt x="9159685" y="86362"/>
                  <a:pt x="9126563" y="209464"/>
                </a:cubicBezTo>
                <a:cubicBezTo>
                  <a:pt x="9162204" y="416329"/>
                  <a:pt x="9097020" y="440097"/>
                  <a:pt x="9126563" y="645137"/>
                </a:cubicBezTo>
                <a:cubicBezTo>
                  <a:pt x="9156106" y="850177"/>
                  <a:pt x="9114497" y="903280"/>
                  <a:pt x="9126563" y="1047296"/>
                </a:cubicBezTo>
                <a:cubicBezTo>
                  <a:pt x="9134087" y="1179479"/>
                  <a:pt x="9030014" y="1258596"/>
                  <a:pt x="8917099" y="1256760"/>
                </a:cubicBezTo>
                <a:cubicBezTo>
                  <a:pt x="8617313" y="1317906"/>
                  <a:pt x="8472447" y="1233021"/>
                  <a:pt x="8249514" y="1256760"/>
                </a:cubicBezTo>
                <a:cubicBezTo>
                  <a:pt x="8026582" y="1280499"/>
                  <a:pt x="7824635" y="1198235"/>
                  <a:pt x="7494852" y="1256760"/>
                </a:cubicBezTo>
                <a:cubicBezTo>
                  <a:pt x="7165069" y="1315285"/>
                  <a:pt x="7025353" y="1179407"/>
                  <a:pt x="6827267" y="1256760"/>
                </a:cubicBezTo>
                <a:cubicBezTo>
                  <a:pt x="6629181" y="1334113"/>
                  <a:pt x="6380214" y="1221260"/>
                  <a:pt x="6072605" y="1256760"/>
                </a:cubicBezTo>
                <a:cubicBezTo>
                  <a:pt x="5764996" y="1292260"/>
                  <a:pt x="5673845" y="1226263"/>
                  <a:pt x="5492096" y="1256760"/>
                </a:cubicBezTo>
                <a:cubicBezTo>
                  <a:pt x="5310347" y="1287257"/>
                  <a:pt x="4965380" y="1241284"/>
                  <a:pt x="4824511" y="1256760"/>
                </a:cubicBezTo>
                <a:cubicBezTo>
                  <a:pt x="4683643" y="1272236"/>
                  <a:pt x="4540526" y="1214834"/>
                  <a:pt x="4331078" y="1256760"/>
                </a:cubicBezTo>
                <a:cubicBezTo>
                  <a:pt x="4121630" y="1298686"/>
                  <a:pt x="4105387" y="1236460"/>
                  <a:pt x="4011798" y="1256760"/>
                </a:cubicBezTo>
                <a:cubicBezTo>
                  <a:pt x="3918209" y="1277060"/>
                  <a:pt x="3823271" y="1225646"/>
                  <a:pt x="3692518" y="1256760"/>
                </a:cubicBezTo>
                <a:cubicBezTo>
                  <a:pt x="3561765" y="1287874"/>
                  <a:pt x="3473211" y="1208500"/>
                  <a:pt x="3286162" y="1256760"/>
                </a:cubicBezTo>
                <a:cubicBezTo>
                  <a:pt x="3099113" y="1305020"/>
                  <a:pt x="3044417" y="1233959"/>
                  <a:pt x="2879805" y="1256760"/>
                </a:cubicBezTo>
                <a:cubicBezTo>
                  <a:pt x="2715193" y="1279561"/>
                  <a:pt x="2647317" y="1224276"/>
                  <a:pt x="2473449" y="1256760"/>
                </a:cubicBezTo>
                <a:cubicBezTo>
                  <a:pt x="2299581" y="1289244"/>
                  <a:pt x="1961587" y="1180539"/>
                  <a:pt x="1718787" y="1256760"/>
                </a:cubicBezTo>
                <a:cubicBezTo>
                  <a:pt x="1475987" y="1332981"/>
                  <a:pt x="1278831" y="1214322"/>
                  <a:pt x="1051202" y="1256760"/>
                </a:cubicBezTo>
                <a:cubicBezTo>
                  <a:pt x="823574" y="1299198"/>
                  <a:pt x="480250" y="1199361"/>
                  <a:pt x="209464" y="1256760"/>
                </a:cubicBezTo>
                <a:cubicBezTo>
                  <a:pt x="92526" y="1265523"/>
                  <a:pt x="-21730" y="1146548"/>
                  <a:pt x="0" y="1047296"/>
                </a:cubicBezTo>
                <a:cubicBezTo>
                  <a:pt x="-41605" y="850329"/>
                  <a:pt x="14098" y="824311"/>
                  <a:pt x="0" y="628380"/>
                </a:cubicBezTo>
                <a:cubicBezTo>
                  <a:pt x="-14098" y="432449"/>
                  <a:pt x="32088" y="387725"/>
                  <a:pt x="0" y="209464"/>
                </a:cubicBezTo>
                <a:close/>
              </a:path>
              <a:path w="9126563" h="1256760" stroke="0" extrusionOk="0">
                <a:moveTo>
                  <a:pt x="0" y="209464"/>
                </a:moveTo>
                <a:cubicBezTo>
                  <a:pt x="-29930" y="84938"/>
                  <a:pt x="106171" y="9433"/>
                  <a:pt x="209464" y="0"/>
                </a:cubicBezTo>
                <a:cubicBezTo>
                  <a:pt x="399893" y="-35429"/>
                  <a:pt x="693398" y="48323"/>
                  <a:pt x="877049" y="0"/>
                </a:cubicBezTo>
                <a:cubicBezTo>
                  <a:pt x="1060701" y="-48323"/>
                  <a:pt x="1317848" y="56646"/>
                  <a:pt x="1544635" y="0"/>
                </a:cubicBezTo>
                <a:cubicBezTo>
                  <a:pt x="1771422" y="-56646"/>
                  <a:pt x="1929014" y="22395"/>
                  <a:pt x="2212220" y="0"/>
                </a:cubicBezTo>
                <a:cubicBezTo>
                  <a:pt x="2495426" y="-22395"/>
                  <a:pt x="2673488" y="10004"/>
                  <a:pt x="2966882" y="0"/>
                </a:cubicBezTo>
                <a:cubicBezTo>
                  <a:pt x="3260276" y="-10004"/>
                  <a:pt x="3215633" y="11063"/>
                  <a:pt x="3373238" y="0"/>
                </a:cubicBezTo>
                <a:cubicBezTo>
                  <a:pt x="3530843" y="-11063"/>
                  <a:pt x="3701232" y="65958"/>
                  <a:pt x="3953747" y="0"/>
                </a:cubicBezTo>
                <a:cubicBezTo>
                  <a:pt x="4206262" y="-65958"/>
                  <a:pt x="4332773" y="43137"/>
                  <a:pt x="4447180" y="0"/>
                </a:cubicBezTo>
                <a:cubicBezTo>
                  <a:pt x="4561587" y="-43137"/>
                  <a:pt x="4759397" y="4594"/>
                  <a:pt x="4853536" y="0"/>
                </a:cubicBezTo>
                <a:cubicBezTo>
                  <a:pt x="4947675" y="-4594"/>
                  <a:pt x="5305608" y="66334"/>
                  <a:pt x="5521121" y="0"/>
                </a:cubicBezTo>
                <a:cubicBezTo>
                  <a:pt x="5736635" y="-66334"/>
                  <a:pt x="5775709" y="10777"/>
                  <a:pt x="5840401" y="0"/>
                </a:cubicBezTo>
                <a:cubicBezTo>
                  <a:pt x="5905093" y="-10777"/>
                  <a:pt x="6040537" y="33602"/>
                  <a:pt x="6159681" y="0"/>
                </a:cubicBezTo>
                <a:cubicBezTo>
                  <a:pt x="6278825" y="-33602"/>
                  <a:pt x="6683681" y="67749"/>
                  <a:pt x="6827267" y="0"/>
                </a:cubicBezTo>
                <a:cubicBezTo>
                  <a:pt x="6970853" y="-67749"/>
                  <a:pt x="7053150" y="48119"/>
                  <a:pt x="7233623" y="0"/>
                </a:cubicBezTo>
                <a:cubicBezTo>
                  <a:pt x="7414096" y="-48119"/>
                  <a:pt x="7468270" y="34543"/>
                  <a:pt x="7639979" y="0"/>
                </a:cubicBezTo>
                <a:cubicBezTo>
                  <a:pt x="7811688" y="-34543"/>
                  <a:pt x="8210148" y="6707"/>
                  <a:pt x="8394641" y="0"/>
                </a:cubicBezTo>
                <a:cubicBezTo>
                  <a:pt x="8579134" y="-6707"/>
                  <a:pt x="8669512" y="38934"/>
                  <a:pt x="8917099" y="0"/>
                </a:cubicBezTo>
                <a:cubicBezTo>
                  <a:pt x="9042423" y="19802"/>
                  <a:pt x="9099596" y="75165"/>
                  <a:pt x="9126563" y="209464"/>
                </a:cubicBezTo>
                <a:cubicBezTo>
                  <a:pt x="9151551" y="391280"/>
                  <a:pt x="9094110" y="473842"/>
                  <a:pt x="9126563" y="620002"/>
                </a:cubicBezTo>
                <a:cubicBezTo>
                  <a:pt x="9159016" y="766162"/>
                  <a:pt x="9075418" y="888416"/>
                  <a:pt x="9126563" y="1047296"/>
                </a:cubicBezTo>
                <a:cubicBezTo>
                  <a:pt x="9134560" y="1129570"/>
                  <a:pt x="9011566" y="1243355"/>
                  <a:pt x="8917099" y="1256760"/>
                </a:cubicBezTo>
                <a:cubicBezTo>
                  <a:pt x="8613408" y="1325942"/>
                  <a:pt x="8473398" y="1177768"/>
                  <a:pt x="8249514" y="1256760"/>
                </a:cubicBezTo>
                <a:cubicBezTo>
                  <a:pt x="8025630" y="1335752"/>
                  <a:pt x="7821263" y="1243164"/>
                  <a:pt x="7669005" y="1256760"/>
                </a:cubicBezTo>
                <a:cubicBezTo>
                  <a:pt x="7516747" y="1270356"/>
                  <a:pt x="7454223" y="1246370"/>
                  <a:pt x="7349725" y="1256760"/>
                </a:cubicBezTo>
                <a:cubicBezTo>
                  <a:pt x="7245227" y="1267150"/>
                  <a:pt x="7071702" y="1256534"/>
                  <a:pt x="6943368" y="1256760"/>
                </a:cubicBezTo>
                <a:cubicBezTo>
                  <a:pt x="6815034" y="1256986"/>
                  <a:pt x="6771964" y="1253687"/>
                  <a:pt x="6624088" y="1256760"/>
                </a:cubicBezTo>
                <a:cubicBezTo>
                  <a:pt x="6476212" y="1259833"/>
                  <a:pt x="6387090" y="1233574"/>
                  <a:pt x="6217732" y="1256760"/>
                </a:cubicBezTo>
                <a:cubicBezTo>
                  <a:pt x="6048374" y="1279946"/>
                  <a:pt x="5867454" y="1256749"/>
                  <a:pt x="5550147" y="1256760"/>
                </a:cubicBezTo>
                <a:cubicBezTo>
                  <a:pt x="5232840" y="1256771"/>
                  <a:pt x="5282488" y="1249191"/>
                  <a:pt x="5143791" y="1256760"/>
                </a:cubicBezTo>
                <a:cubicBezTo>
                  <a:pt x="5005094" y="1264329"/>
                  <a:pt x="4682615" y="1240888"/>
                  <a:pt x="4563282" y="1256760"/>
                </a:cubicBezTo>
                <a:cubicBezTo>
                  <a:pt x="4443949" y="1272632"/>
                  <a:pt x="4262745" y="1238033"/>
                  <a:pt x="4069849" y="1256760"/>
                </a:cubicBezTo>
                <a:cubicBezTo>
                  <a:pt x="3876953" y="1275487"/>
                  <a:pt x="3843431" y="1239460"/>
                  <a:pt x="3663493" y="1256760"/>
                </a:cubicBezTo>
                <a:cubicBezTo>
                  <a:pt x="3483555" y="1274060"/>
                  <a:pt x="3233710" y="1234462"/>
                  <a:pt x="2908831" y="1256760"/>
                </a:cubicBezTo>
                <a:cubicBezTo>
                  <a:pt x="2583952" y="1279058"/>
                  <a:pt x="2636839" y="1225497"/>
                  <a:pt x="2502475" y="1256760"/>
                </a:cubicBezTo>
                <a:cubicBezTo>
                  <a:pt x="2368111" y="1288023"/>
                  <a:pt x="2151196" y="1244887"/>
                  <a:pt x="1834889" y="1256760"/>
                </a:cubicBezTo>
                <a:cubicBezTo>
                  <a:pt x="1518582" y="1268633"/>
                  <a:pt x="1559702" y="1219153"/>
                  <a:pt x="1428533" y="1256760"/>
                </a:cubicBezTo>
                <a:cubicBezTo>
                  <a:pt x="1297364" y="1294367"/>
                  <a:pt x="1155694" y="1244006"/>
                  <a:pt x="1022177" y="1256760"/>
                </a:cubicBezTo>
                <a:cubicBezTo>
                  <a:pt x="888660" y="1269514"/>
                  <a:pt x="609687" y="1247430"/>
                  <a:pt x="209464" y="1256760"/>
                </a:cubicBezTo>
                <a:cubicBezTo>
                  <a:pt x="96775" y="1285417"/>
                  <a:pt x="-158" y="1157870"/>
                  <a:pt x="0" y="1047296"/>
                </a:cubicBezTo>
                <a:cubicBezTo>
                  <a:pt x="-24642" y="949237"/>
                  <a:pt x="32969" y="716881"/>
                  <a:pt x="0" y="628380"/>
                </a:cubicBezTo>
                <a:cubicBezTo>
                  <a:pt x="-32969" y="539879"/>
                  <a:pt x="34947" y="354023"/>
                  <a:pt x="0" y="209464"/>
                </a:cubicBezTo>
                <a:close/>
              </a:path>
            </a:pathLst>
          </a:custGeom>
          <a:solidFill>
            <a:srgbClr val="AFF3FF"/>
          </a:solidFill>
          <a:ln w="12700" cap="flat" cmpd="sng" algn="ctr">
            <a:solidFill>
              <a:srgbClr val="69991D">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Nội</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 dung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chính</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của</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bài</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charset="0"/>
                <a:cs typeface="Times New Roman" panose="02020603050405020304" pitchFamily="18" charset="0"/>
              </a:rPr>
              <a:t>đọc</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là</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gì</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a:t>
            </a:r>
            <a:endPar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18" name="Rectangle 17"/>
          <p:cNvSpPr/>
          <p:nvPr/>
        </p:nvSpPr>
        <p:spPr>
          <a:xfrm>
            <a:off x="706872" y="3071625"/>
            <a:ext cx="9126563" cy="175323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Bài</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thơ</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nói</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về</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niềm</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 sung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sướng</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của</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bạn</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nhỏ</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khi</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mùa</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hè</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tới</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Trong</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mắt</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bạn</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ấy</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mùa</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hè</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hiện</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lên</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thật</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đẹp</a:t>
            </a:r>
            <a:r>
              <a:rPr lang="en-US" sz="3600" b="1" dirty="0">
                <a:solidFill>
                  <a:srgbClr val="FF0000"/>
                </a:solidFill>
                <a:latin typeface="Times New Roman" panose="02020603050405020304" pitchFamily="18" charset="0"/>
                <a:ea typeface="Arial-Rounded" panose="020B0500000000000000"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charset="0"/>
                <a:cs typeface="Times New Roman" panose="02020603050405020304" pitchFamily="18" charset="0"/>
              </a:rPr>
              <a:t>và</a:t>
            </a:r>
            <a:r>
              <a:rPr lang="en-US" sz="3600" b="1" dirty="0">
                <a:solidFill>
                  <a:srgbClr val="FF0000"/>
                </a:solidFill>
                <a:latin typeface="Times New Roman" panose="02020603050405020304" pitchFamily="18" charset="0"/>
                <a:ea typeface="Arial-Rounded" panose="020B0500000000000000"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charset="0"/>
                <a:cs typeface="Times New Roman" panose="02020603050405020304" pitchFamily="18" charset="0"/>
              </a:rPr>
              <a:t>rực</a:t>
            </a:r>
            <a:r>
              <a:rPr lang="en-US" sz="3600" b="1" dirty="0">
                <a:solidFill>
                  <a:srgbClr val="FF0000"/>
                </a:solidFill>
                <a:latin typeface="Times New Roman" panose="02020603050405020304" pitchFamily="18" charset="0"/>
                <a:ea typeface="Arial-Rounded" panose="020B0500000000000000"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charset="0"/>
                <a:cs typeface="Times New Roman" panose="02020603050405020304" pitchFamily="18" charset="0"/>
              </a:rPr>
              <a:t>rỡ</a:t>
            </a:r>
            <a:r>
              <a:rPr lang="en-US" sz="3600" b="1" dirty="0">
                <a:solidFill>
                  <a:srgbClr val="FF0000"/>
                </a:solidFill>
                <a:latin typeface="Times New Roman" panose="02020603050405020304" pitchFamily="18" charset="0"/>
                <a:ea typeface="Arial-Rounded" panose="020B0500000000000000" charset="0"/>
                <a:cs typeface="Times New Roman" panose="02020603050405020304" pitchFamily="18" charset="0"/>
              </a:rPr>
              <a:t>.</a:t>
            </a:r>
            <a:endPar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pic>
        <p:nvPicPr>
          <p:cNvPr id="4" name="图片 18"/>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545647" y="2619600"/>
            <a:ext cx="3646353" cy="3696585"/>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p:cNvGrpSpPr/>
          <p:nvPr/>
        </p:nvGrpSpPr>
        <p:grpSpPr>
          <a:xfrm flipH="1">
            <a:off x="13437" y="3254829"/>
            <a:ext cx="4169230" cy="3603171"/>
            <a:chOff x="4444317" y="3254829"/>
            <a:chExt cx="4169230" cy="3603171"/>
          </a:xfrm>
        </p:grpSpPr>
        <p:pic>
          <p:nvPicPr>
            <p:cNvPr id="11" name="图片 10"/>
            <p:cNvPicPr>
              <a:picLocks noChangeAspect="1"/>
            </p:cNvPicPr>
            <p:nvPr/>
          </p:nvPicPr>
          <p:blipFill rotWithShape="1">
            <a:blip r:embed="rId2">
              <a:extLst>
                <a:ext uri="{28A0092B-C50C-407E-A947-70E740481C1C}">
                  <a14:useLocalDpi xmlns:a14="http://schemas.microsoft.com/office/drawing/2010/main" val="0"/>
                </a:ext>
              </a:extLst>
            </a:blip>
            <a:srcRect l="57932" r="6963" b="59365"/>
            <a:stretch>
              <a:fillRect/>
            </a:stretch>
          </p:blipFill>
          <p:spPr>
            <a:xfrm>
              <a:off x="4444317" y="3907971"/>
              <a:ext cx="3156862" cy="2950029"/>
            </a:xfrm>
            <a:prstGeom prst="rect">
              <a:avLst/>
            </a:prstGeom>
          </p:spPr>
        </p:pic>
        <p:pic>
          <p:nvPicPr>
            <p:cNvPr id="13" name="图片 12"/>
            <p:cNvPicPr>
              <a:picLocks noChangeAspect="1"/>
            </p:cNvPicPr>
            <p:nvPr/>
          </p:nvPicPr>
          <p:blipFill rotWithShape="1">
            <a:blip r:embed="rId2">
              <a:extLst>
                <a:ext uri="{28A0092B-C50C-407E-A947-70E740481C1C}">
                  <a14:useLocalDpi xmlns:a14="http://schemas.microsoft.com/office/drawing/2010/main" val="0"/>
                </a:ext>
              </a:extLst>
            </a:blip>
            <a:srcRect r="70289" b="58730"/>
            <a:stretch>
              <a:fillRect/>
            </a:stretch>
          </p:blipFill>
          <p:spPr>
            <a:xfrm flipH="1">
              <a:off x="5914404" y="3254829"/>
              <a:ext cx="2699143" cy="3603171"/>
            </a:xfrm>
            <a:prstGeom prst="rect">
              <a:avLst/>
            </a:prstGeom>
          </p:spPr>
        </p:pic>
      </p:grpSp>
      <p:pic>
        <p:nvPicPr>
          <p:cNvPr id="17" name="图片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p:cNvPicPr>
            <a:picLocks noChangeAspect="1"/>
          </p:cNvPicPr>
          <p:nvPr/>
        </p:nvPicPr>
        <p:blipFill rotWithShape="1">
          <a:blip r:embed="rId5">
            <a:extLst>
              <a:ext uri="{28A0092B-C50C-407E-A947-70E740481C1C}">
                <a14:useLocalDpi xmlns:a14="http://schemas.microsoft.com/office/drawing/2010/main" val="0"/>
              </a:ext>
            </a:extLst>
          </a:blip>
          <a:srcRect r="31743" b="67821"/>
          <a:stretch>
            <a:fillRect/>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14" name="Oval 13"/>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3</a:t>
            </a:r>
            <a:endPar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pic>
        <p:nvPicPr>
          <p:cNvPr id="15" name="Picture 14"/>
          <p:cNvPicPr>
            <a:picLocks noChangeAspect="1"/>
          </p:cNvPicPr>
          <p:nvPr/>
        </p:nvPicPr>
        <p:blipFill rotWithShape="1">
          <a:blip r:embed="rId6"/>
          <a:srcRect l="22360" t="9733" r="22312" b="19578"/>
          <a:stretch>
            <a:fillRect/>
          </a:stretch>
        </p:blipFill>
        <p:spPr>
          <a:xfrm>
            <a:off x="1412183" y="1746615"/>
            <a:ext cx="4967954" cy="329627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1" name="Rectangle: Rounded Corners 43"/>
          <p:cNvSpPr/>
          <p:nvPr/>
        </p:nvSpPr>
        <p:spPr>
          <a:xfrm>
            <a:off x="1375223" y="183586"/>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p:cNvSpPr/>
          <p:nvPr/>
        </p:nvSpPr>
        <p:spPr>
          <a:xfrm>
            <a:off x="-822492" y="23041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panose="020B0604020202020204"/>
              </a:rPr>
              <a:t>Luyện</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panose="020B0604020202020204"/>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panose="020B0604020202020204"/>
              </a:rPr>
              <a:t>đọc</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panose="020B0604020202020204"/>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panose="020B0604020202020204"/>
              </a:rPr>
              <a:t>lại</a:t>
            </a:r>
            <a:endParaRPr kumimoji="0" lang="zh-CN" altLang="en-US"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panose="020B0604020202020204"/>
            </a:endParaRPr>
          </a:p>
        </p:txBody>
      </p:sp>
      <p:pic>
        <p:nvPicPr>
          <p:cNvPr id="25" name="Picture 24"/>
          <p:cNvPicPr>
            <a:picLocks noChangeAspect="1"/>
          </p:cNvPicPr>
          <p:nvPr/>
        </p:nvPicPr>
        <p:blipFill>
          <a:blip r:embed="rId2">
            <a:clrChange>
              <a:clrFrom>
                <a:srgbClr val="F3FFD5"/>
              </a:clrFrom>
              <a:clrTo>
                <a:srgbClr val="F3FFD5">
                  <a:alpha val="0"/>
                </a:srgbClr>
              </a:clrTo>
            </a:clrChange>
          </a:blip>
          <a:stretch>
            <a:fillRect/>
          </a:stretch>
        </p:blipFill>
        <p:spPr>
          <a:xfrm>
            <a:off x="653503" y="263071"/>
            <a:ext cx="614857" cy="686352"/>
          </a:xfrm>
          <a:prstGeom prst="rect">
            <a:avLst/>
          </a:prstGeom>
        </p:spPr>
      </p:pic>
      <p:sp>
        <p:nvSpPr>
          <p:cNvPr id="26" name="Rounded Rectangle 25"/>
          <p:cNvSpPr/>
          <p:nvPr/>
        </p:nvSpPr>
        <p:spPr>
          <a:xfrm>
            <a:off x="1454451" y="2294784"/>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865"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panose="020B0604020202020204"/>
            </a:endParaRPr>
          </a:p>
        </p:txBody>
      </p:sp>
      <p:sp>
        <p:nvSpPr>
          <p:cNvPr id="27" name="Rectangle 26"/>
          <p:cNvSpPr/>
          <p:nvPr/>
        </p:nvSpPr>
        <p:spPr>
          <a:xfrm>
            <a:off x="3393016" y="1578618"/>
            <a:ext cx="2702984" cy="574901"/>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panose="020B0604020202020204"/>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panose="020B0604020202020204"/>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panose="020B0604020202020204"/>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panose="020B0604020202020204"/>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panose="020B0604020202020204"/>
            </a:endParaRPr>
          </a:p>
        </p:txBody>
      </p:sp>
      <p:sp>
        <p:nvSpPr>
          <p:cNvPr id="28" name="Rectangle 27"/>
          <p:cNvSpPr/>
          <p:nvPr/>
        </p:nvSpPr>
        <p:spPr>
          <a:xfrm>
            <a:off x="2206805" y="2226392"/>
            <a:ext cx="1776448"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endParaRPr>
          </a:p>
        </p:txBody>
      </p:sp>
      <p:sp>
        <p:nvSpPr>
          <p:cNvPr id="29" name="Oval 28"/>
          <p:cNvSpPr/>
          <p:nvPr/>
        </p:nvSpPr>
        <p:spPr>
          <a:xfrm>
            <a:off x="1546764" y="234057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nvGrpSpPr>
          <p:cNvPr id="30" name="Group 29"/>
          <p:cNvGrpSpPr/>
          <p:nvPr/>
        </p:nvGrpSpPr>
        <p:grpSpPr>
          <a:xfrm>
            <a:off x="1454451" y="2915576"/>
            <a:ext cx="3645680" cy="643894"/>
            <a:chOff x="1717199" y="4363552"/>
            <a:chExt cx="3645680" cy="643894"/>
          </a:xfrm>
        </p:grpSpPr>
        <p:sp>
          <p:nvSpPr>
            <p:cNvPr id="31" name="Rounded Rectangle 30"/>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865"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panose="020B0604020202020204"/>
              </a:endParaRPr>
            </a:p>
          </p:txBody>
        </p:sp>
        <p:sp>
          <p:nvSpPr>
            <p:cNvPr id="32" name="Rectangle 31"/>
            <p:cNvSpPr/>
            <p:nvPr/>
          </p:nvSpPr>
          <p:spPr>
            <a:xfrm>
              <a:off x="2469553"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rõ</a:t>
              </a:r>
              <a:endPar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endParaRPr>
            </a:p>
          </p:txBody>
        </p:sp>
        <p:sp>
          <p:nvSpPr>
            <p:cNvPr id="33" name="Oval 32"/>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grpSp>
        <p:nvGrpSpPr>
          <p:cNvPr id="34" name="Group 33"/>
          <p:cNvGrpSpPr/>
          <p:nvPr/>
        </p:nvGrpSpPr>
        <p:grpSpPr>
          <a:xfrm>
            <a:off x="1454451" y="3654044"/>
            <a:ext cx="5119273" cy="643894"/>
            <a:chOff x="1717199" y="5199333"/>
            <a:chExt cx="5119273" cy="643894"/>
          </a:xfrm>
        </p:grpSpPr>
        <p:sp>
          <p:nvSpPr>
            <p:cNvPr id="35" name="Rounded Rectangle 34"/>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865"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panose="020B0604020202020204"/>
              </a:endParaRPr>
            </a:p>
          </p:txBody>
        </p:sp>
        <p:sp>
          <p:nvSpPr>
            <p:cNvPr id="36" name="Rectangle 35"/>
            <p:cNvSpPr/>
            <p:nvPr/>
          </p:nvSpPr>
          <p:spPr>
            <a:xfrm>
              <a:off x="2469553"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nghỉ</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đúng</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chỗ</a:t>
              </a:r>
              <a:endParaRPr kumimoji="0" lang="zh-CN" alt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endParaRPr>
            </a:p>
          </p:txBody>
        </p:sp>
        <p:sp>
          <p:nvSpPr>
            <p:cNvPr id="37" name="Oval 36"/>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pic>
        <p:nvPicPr>
          <p:cNvPr id="38" name="Picture 2" descr="Star Cartoon Images, Stock Photos &amp;amp; Vectors | Shutterstock"/>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5192444" y="2294784"/>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Star Cartoon Images, Stock Photos &amp;amp; Vectors | Shutterstock"/>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5245705" y="2943665"/>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Star Cartoon Images, Stock Photos &amp;amp; Vectors | Shutterstock"/>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6573724" y="3691036"/>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p:cNvGrpSpPr/>
          <p:nvPr/>
        </p:nvGrpSpPr>
        <p:grpSpPr>
          <a:xfrm rot="260226">
            <a:off x="8066647" y="1832130"/>
            <a:ext cx="3295094" cy="1537277"/>
            <a:chOff x="561349" y="4656253"/>
            <a:chExt cx="3295094" cy="1537277"/>
          </a:xfrm>
        </p:grpSpPr>
        <p:pic>
          <p:nvPicPr>
            <p:cNvPr id="46" name="Picture 45"/>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a:fillRect/>
            </a:stretch>
          </p:blipFill>
          <p:spPr>
            <a:xfrm rot="20862508">
              <a:off x="561349" y="4820325"/>
              <a:ext cx="1168923" cy="1373205"/>
            </a:xfrm>
            <a:prstGeom prst="rect">
              <a:avLst/>
            </a:prstGeom>
          </p:spPr>
        </p:pic>
        <p:pic>
          <p:nvPicPr>
            <p:cNvPr id="47" name="Picture 46"/>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a:fillRect/>
            </a:stretch>
          </p:blipFill>
          <p:spPr>
            <a:xfrm rot="21372641">
              <a:off x="2761850" y="4656253"/>
              <a:ext cx="1094593" cy="1373205"/>
            </a:xfrm>
            <a:prstGeom prst="rect">
              <a:avLst/>
            </a:prstGeom>
          </p:spPr>
        </p:pic>
        <p:pic>
          <p:nvPicPr>
            <p:cNvPr id="48" name="Picture 47"/>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a:fillRect/>
            </a:stretch>
          </p:blipFill>
          <p:spPr>
            <a:xfrm>
              <a:off x="1739819" y="4657649"/>
              <a:ext cx="1094593" cy="1373205"/>
            </a:xfrm>
            <a:prstGeom prst="rect">
              <a:avLst/>
            </a:prstGeom>
          </p:spPr>
        </p:pic>
      </p:gr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6200" y="3505200"/>
            <a:ext cx="12420600" cy="3327400"/>
          </a:xfrm>
          <a:prstGeom prst="rect">
            <a:avLst/>
          </a:prstGeom>
        </p:spPr>
      </p:pic>
      <p:pic>
        <p:nvPicPr>
          <p:cNvPr id="6149"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t="10124" r="-2133" b="21481"/>
          <a:stretch>
            <a:fillRect/>
          </a:stretch>
        </p:blipFill>
        <p:spPr bwMode="auto">
          <a:xfrm>
            <a:off x="-76200" y="97129"/>
            <a:ext cx="127254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3965536" y="3472269"/>
            <a:ext cx="4489528" cy="359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117936" y="27856"/>
            <a:ext cx="8226464" cy="838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742950" marR="0" lvl="0" indent="-742950" algn="ctr" defTabSz="914400" rtl="0" eaLnBrk="1" fontAlgn="auto" latinLnBrk="0" hangingPunct="1">
              <a:lnSpc>
                <a:spcPct val="100000"/>
              </a:lnSpc>
              <a:spcBef>
                <a:spcPts val="0"/>
              </a:spcBef>
              <a:spcAft>
                <a:spcPts val="0"/>
              </a:spcAft>
              <a:buClrTx/>
              <a:buSzTx/>
              <a:buFontTx/>
              <a:buAutoNum type="arabicPeriod"/>
              <a:defRPr/>
            </a:pP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rPr>
              <a:t>Ôn và khởi động (Xe bus yêu thương)</a:t>
            </a:r>
            <a:endPar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642232" cy="629994"/>
            <a:chOff x="2834082" y="693066"/>
            <a:chExt cx="4780045" cy="629994"/>
          </a:xfrm>
        </p:grpSpPr>
        <p:sp>
          <p:nvSpPr>
            <p:cNvPr id="9" name="Rounded Rectangle 8"/>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toàn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bài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2"/>
            <a:stretch>
              <a:fillRect/>
            </a:stretch>
          </p:blipFill>
          <p:spPr>
            <a:xfrm rot="16200000">
              <a:off x="3125635" y="401514"/>
              <a:ext cx="629993" cy="1213099"/>
            </a:xfrm>
            <a:prstGeom prst="rect">
              <a:avLst/>
            </a:prstGeom>
          </p:spPr>
        </p:pic>
      </p:grpSp>
      <p:pic>
        <p:nvPicPr>
          <p:cNvPr id="7" name="Picture 6"/>
          <p:cNvPicPr>
            <a:picLocks noChangeAspect="1"/>
          </p:cNvPicPr>
          <p:nvPr/>
        </p:nvPicPr>
        <p:blipFill>
          <a:blip r:embed="rId3"/>
          <a:stretch>
            <a:fillRect/>
          </a:stretch>
        </p:blipFill>
        <p:spPr>
          <a:xfrm>
            <a:off x="3786485" y="205485"/>
            <a:ext cx="3969018" cy="1019122"/>
          </a:xfrm>
          <a:prstGeom prst="rect">
            <a:avLst/>
          </a:prstGeom>
        </p:spPr>
      </p:pic>
      <p:sp>
        <p:nvSpPr>
          <p:cNvPr id="2" name="TextBox 1"/>
          <p:cNvSpPr txBox="1"/>
          <p:nvPr/>
        </p:nvSpPr>
        <p:spPr>
          <a:xfrm>
            <a:off x="8001000" y="5492943"/>
            <a:ext cx="3333235"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Arial-Rounded" panose="020B0500000000000000" charset="0"/>
                <a:cs typeface="Arial-Rounded" panose="020B0500000000000000" charset="0"/>
              </a:rPr>
              <a:t>(</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Nguyễn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Quỳnh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 Mai)</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pic>
        <p:nvPicPr>
          <p:cNvPr id="11" name="Picture 10"/>
          <p:cNvPicPr>
            <a:picLocks noChangeAspect="1"/>
          </p:cNvPicPr>
          <p:nvPr/>
        </p:nvPicPr>
        <p:blipFill>
          <a:blip r:embed="rId3"/>
          <a:stretch>
            <a:fillRect/>
          </a:stretch>
        </p:blipFill>
        <p:spPr>
          <a:xfrm>
            <a:off x="3786485" y="186435"/>
            <a:ext cx="3969018" cy="1019122"/>
          </a:xfrm>
          <a:prstGeom prst="rect">
            <a:avLst/>
          </a:prstGeom>
        </p:spPr>
      </p:pic>
      <p:sp>
        <p:nvSpPr>
          <p:cNvPr id="15" name="Rectangle 14"/>
          <p:cNvSpPr/>
          <p:nvPr/>
        </p:nvSpPr>
        <p:spPr>
          <a:xfrm>
            <a:off x="857765" y="1217747"/>
            <a:ext cx="4441516" cy="452310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Sớm nay em thức dậy</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Trời sáng tự bao giờ</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Mùa hè kì lạ chưa</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Mặt trời ưa dậy sớm.</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Nắng cho cây chóng lớn</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Cho hoa lá thêm màu</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Cho mình chơi thật lâu</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Ngày hè dài bất tận.</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16" name="Rectangle 15"/>
          <p:cNvSpPr/>
          <p:nvPr/>
        </p:nvSpPr>
        <p:spPr>
          <a:xfrm>
            <a:off x="5588720" y="1205577"/>
            <a:ext cx="4914180" cy="452310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Sớm nay em thức dậy</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Trời sáng tự bao giờ</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Mùa hè kì lạ chưa</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Mặt trời ưa dậy sớm.</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Nắng cho cây chóng lớn</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Cho hoa lá thêm màu</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Cho mình chơi thật lâu</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rPr>
              <a:t>Ngày hè dài bất tận.</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28" name="图片 5"/>
          <p:cNvPicPr>
            <a:picLocks noChangeAspect="1"/>
          </p:cNvPicPr>
          <p:nvPr/>
        </p:nvPicPr>
        <p:blipFill rotWithShape="1">
          <a:blip r:embed="rId2" cstate="print">
            <a:extLst>
              <a:ext uri="{28A0092B-C50C-407E-A947-70E740481C1C}">
                <a14:useLocalDpi xmlns:a14="http://schemas.microsoft.com/office/drawing/2010/main" val="0"/>
              </a:ext>
            </a:extLst>
          </a:blip>
          <a:srcRect l="83333" t="20312" r="2025" b="54688"/>
          <a:stretch>
            <a:fillRect/>
          </a:stretch>
        </p:blipFill>
        <p:spPr>
          <a:xfrm>
            <a:off x="10210800" y="4912468"/>
            <a:ext cx="1390650" cy="1183532"/>
          </a:xfrm>
          <a:prstGeom prst="rect">
            <a:avLst/>
          </a:prstGeom>
        </p:spPr>
      </p:pic>
      <p:pic>
        <p:nvPicPr>
          <p:cNvPr id="29" name="图片 7"/>
          <p:cNvPicPr>
            <a:picLocks noChangeAspect="1"/>
          </p:cNvPicPr>
          <p:nvPr/>
        </p:nvPicPr>
        <p:blipFill rotWithShape="1">
          <a:blip r:embed="rId3" cstate="print">
            <a:extLst>
              <a:ext uri="{28A0092B-C50C-407E-A947-70E740481C1C}">
                <a14:useLocalDpi xmlns:a14="http://schemas.microsoft.com/office/drawing/2010/main" val="0"/>
              </a:ext>
            </a:extLst>
          </a:blip>
          <a:srcRect l="83333" t="20312" r="2025" b="54688"/>
          <a:stretch>
            <a:fillRect/>
          </a:stretch>
        </p:blipFill>
        <p:spPr>
          <a:xfrm>
            <a:off x="241832" y="5138058"/>
            <a:ext cx="1775791" cy="1511312"/>
          </a:xfrm>
          <a:prstGeom prst="rect">
            <a:avLst/>
          </a:prstGeom>
        </p:spPr>
      </p:pic>
      <p:pic>
        <p:nvPicPr>
          <p:cNvPr id="30" name="图片 8"/>
          <p:cNvPicPr>
            <a:picLocks noChangeAspect="1"/>
          </p:cNvPicPr>
          <p:nvPr/>
        </p:nvPicPr>
        <p:blipFill rotWithShape="1">
          <a:blip r:embed="rId4" cstate="print">
            <a:extLst>
              <a:ext uri="{28A0092B-C50C-407E-A947-70E740481C1C}">
                <a14:useLocalDpi xmlns:a14="http://schemas.microsoft.com/office/drawing/2010/main" val="0"/>
              </a:ext>
            </a:extLst>
          </a:blip>
          <a:srcRect l="83333" t="20312" r="2025" b="54688"/>
          <a:stretch>
            <a:fillRect/>
          </a:stretch>
        </p:blipFill>
        <p:spPr>
          <a:xfrm>
            <a:off x="1106318" y="2038350"/>
            <a:ext cx="717709" cy="610816"/>
          </a:xfrm>
          <a:prstGeom prst="rect">
            <a:avLst/>
          </a:prstGeom>
        </p:spPr>
      </p:pic>
      <p:pic>
        <p:nvPicPr>
          <p:cNvPr id="31" name="图片 18"/>
          <p:cNvPicPr>
            <a:picLocks noChangeAspect="1"/>
          </p:cNvPicPr>
          <p:nvPr/>
        </p:nvPicPr>
        <p:blipFill>
          <a:blip r:embed="rId5"/>
          <a:stretch>
            <a:fillRect/>
          </a:stretch>
        </p:blipFill>
        <p:spPr>
          <a:xfrm>
            <a:off x="2381343" y="4829310"/>
            <a:ext cx="2649654" cy="2458861"/>
          </a:xfrm>
          <a:prstGeom prst="rect">
            <a:avLst/>
          </a:prstGeom>
        </p:spPr>
      </p:pic>
      <p:pic>
        <p:nvPicPr>
          <p:cNvPr id="32" name="图片 1"/>
          <p:cNvPicPr>
            <a:picLocks noChangeAspect="1"/>
          </p:cNvPicPr>
          <p:nvPr/>
        </p:nvPicPr>
        <p:blipFill>
          <a:blip r:embed="rId6"/>
          <a:stretch>
            <a:fillRect/>
          </a:stretch>
        </p:blipFill>
        <p:spPr>
          <a:xfrm rot="19204844">
            <a:off x="1351901" y="159429"/>
            <a:ext cx="2577055" cy="2036105"/>
          </a:xfrm>
          <a:prstGeom prst="rect">
            <a:avLst/>
          </a:prstGeom>
        </p:spPr>
      </p:pic>
      <p:pic>
        <p:nvPicPr>
          <p:cNvPr id="33" name="图片 18"/>
          <p:cNvPicPr>
            <a:picLocks noChangeAspect="1"/>
          </p:cNvPicPr>
          <p:nvPr/>
        </p:nvPicPr>
        <p:blipFill>
          <a:blip r:embed="rId5"/>
          <a:stretch>
            <a:fillRect/>
          </a:stretch>
        </p:blipFill>
        <p:spPr>
          <a:xfrm>
            <a:off x="4281956" y="5761895"/>
            <a:ext cx="1498081" cy="1390209"/>
          </a:xfrm>
          <a:prstGeom prst="rect">
            <a:avLst/>
          </a:prstGeom>
        </p:spPr>
      </p:pic>
      <p:pic>
        <p:nvPicPr>
          <p:cNvPr id="34" name="图片 18"/>
          <p:cNvPicPr>
            <a:picLocks noChangeAspect="1"/>
          </p:cNvPicPr>
          <p:nvPr/>
        </p:nvPicPr>
        <p:blipFill>
          <a:blip r:embed="rId5"/>
          <a:stretch>
            <a:fillRect/>
          </a:stretch>
        </p:blipFill>
        <p:spPr>
          <a:xfrm>
            <a:off x="5138947" y="5760987"/>
            <a:ext cx="1498081" cy="1390209"/>
          </a:xfrm>
          <a:prstGeom prst="rect">
            <a:avLst/>
          </a:prstGeom>
        </p:spPr>
      </p:pic>
      <p:pic>
        <p:nvPicPr>
          <p:cNvPr id="35" name="图片 18"/>
          <p:cNvPicPr>
            <a:picLocks noChangeAspect="1"/>
          </p:cNvPicPr>
          <p:nvPr/>
        </p:nvPicPr>
        <p:blipFill>
          <a:blip r:embed="rId5"/>
          <a:stretch>
            <a:fillRect/>
          </a:stretch>
        </p:blipFill>
        <p:spPr>
          <a:xfrm>
            <a:off x="5998544" y="5738838"/>
            <a:ext cx="1498081" cy="1390209"/>
          </a:xfrm>
          <a:prstGeom prst="rect">
            <a:avLst/>
          </a:prstGeom>
        </p:spPr>
      </p:pic>
      <p:pic>
        <p:nvPicPr>
          <p:cNvPr id="36" name="图片 18"/>
          <p:cNvPicPr>
            <a:picLocks noChangeAspect="1"/>
          </p:cNvPicPr>
          <p:nvPr/>
        </p:nvPicPr>
        <p:blipFill>
          <a:blip r:embed="rId5"/>
          <a:stretch>
            <a:fillRect/>
          </a:stretch>
        </p:blipFill>
        <p:spPr>
          <a:xfrm>
            <a:off x="6766886" y="5762798"/>
            <a:ext cx="1498081" cy="1390209"/>
          </a:xfrm>
          <a:prstGeom prst="rect">
            <a:avLst/>
          </a:prstGeom>
        </p:spPr>
      </p:pic>
      <p:pic>
        <p:nvPicPr>
          <p:cNvPr id="37" name="图片 18"/>
          <p:cNvPicPr>
            <a:picLocks noChangeAspect="1"/>
          </p:cNvPicPr>
          <p:nvPr/>
        </p:nvPicPr>
        <p:blipFill>
          <a:blip r:embed="rId5"/>
          <a:stretch>
            <a:fillRect/>
          </a:stretch>
        </p:blipFill>
        <p:spPr>
          <a:xfrm>
            <a:off x="7623877" y="5761890"/>
            <a:ext cx="1498081" cy="1390209"/>
          </a:xfrm>
          <a:prstGeom prst="rect">
            <a:avLst/>
          </a:prstGeom>
        </p:spPr>
      </p:pic>
      <p:pic>
        <p:nvPicPr>
          <p:cNvPr id="39" name="图片 18"/>
          <p:cNvPicPr>
            <a:picLocks noChangeAspect="1"/>
          </p:cNvPicPr>
          <p:nvPr/>
        </p:nvPicPr>
        <p:blipFill>
          <a:blip r:embed="rId5"/>
          <a:stretch>
            <a:fillRect/>
          </a:stretch>
        </p:blipFill>
        <p:spPr>
          <a:xfrm>
            <a:off x="8483474" y="5739741"/>
            <a:ext cx="1498081" cy="1390209"/>
          </a:xfrm>
          <a:prstGeom prst="rect">
            <a:avLst/>
          </a:prstGeom>
        </p:spPr>
      </p:pic>
      <p:pic>
        <p:nvPicPr>
          <p:cNvPr id="41" name="Picture 4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7327" y="1705343"/>
            <a:ext cx="10830461" cy="291211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200" fill="hold">
                                          <p:stCondLst>
                                            <p:cond delay="0"/>
                                          </p:stCondLst>
                                        </p:cTn>
                                        <p:tgtEl>
                                          <p:spTgt spid="31"/>
                                        </p:tgtEl>
                                        <p:attrNameLst>
                                          <p:attrName>r</p:attrName>
                                        </p:attrNameLst>
                                      </p:cBhvr>
                                    </p:animRot>
                                    <p:animRot by="-240000">
                                      <p:cBhvr>
                                        <p:cTn id="7" dur="400" fill="hold">
                                          <p:stCondLst>
                                            <p:cond delay="400"/>
                                          </p:stCondLst>
                                        </p:cTn>
                                        <p:tgtEl>
                                          <p:spTgt spid="31"/>
                                        </p:tgtEl>
                                        <p:attrNameLst>
                                          <p:attrName>r</p:attrName>
                                        </p:attrNameLst>
                                      </p:cBhvr>
                                    </p:animRot>
                                    <p:animRot by="240000">
                                      <p:cBhvr>
                                        <p:cTn id="8" dur="400" fill="hold">
                                          <p:stCondLst>
                                            <p:cond delay="800"/>
                                          </p:stCondLst>
                                        </p:cTn>
                                        <p:tgtEl>
                                          <p:spTgt spid="31"/>
                                        </p:tgtEl>
                                        <p:attrNameLst>
                                          <p:attrName>r</p:attrName>
                                        </p:attrNameLst>
                                      </p:cBhvr>
                                    </p:animRot>
                                    <p:animRot by="-240000">
                                      <p:cBhvr>
                                        <p:cTn id="9" dur="400" fill="hold">
                                          <p:stCondLst>
                                            <p:cond delay="1200"/>
                                          </p:stCondLst>
                                        </p:cTn>
                                        <p:tgtEl>
                                          <p:spTgt spid="31"/>
                                        </p:tgtEl>
                                        <p:attrNameLst>
                                          <p:attrName>r</p:attrName>
                                        </p:attrNameLst>
                                      </p:cBhvr>
                                    </p:animRot>
                                    <p:animRot by="120000">
                                      <p:cBhvr>
                                        <p:cTn id="10" dur="400" fill="hold">
                                          <p:stCondLst>
                                            <p:cond delay="1600"/>
                                          </p:stCondLst>
                                        </p:cTn>
                                        <p:tgtEl>
                                          <p:spTgt spid="31"/>
                                        </p:tgtEl>
                                        <p:attrNameLst>
                                          <p:attrName>r</p:attrName>
                                        </p:attrNameLst>
                                      </p:cBhvr>
                                    </p:animRot>
                                  </p:childTnLst>
                                </p:cTn>
                              </p:par>
                              <p:par>
                                <p:cTn id="11" presetID="32" presetClass="emph" presetSubtype="0" fill="hold" nodeType="withEffect">
                                  <p:stCondLst>
                                    <p:cond delay="0"/>
                                  </p:stCondLst>
                                  <p:childTnLst>
                                    <p:animRot by="120000">
                                      <p:cBhvr>
                                        <p:cTn id="12" dur="200" fill="hold">
                                          <p:stCondLst>
                                            <p:cond delay="0"/>
                                          </p:stCondLst>
                                        </p:cTn>
                                        <p:tgtEl>
                                          <p:spTgt spid="33"/>
                                        </p:tgtEl>
                                        <p:attrNameLst>
                                          <p:attrName>r</p:attrName>
                                        </p:attrNameLst>
                                      </p:cBhvr>
                                    </p:animRot>
                                    <p:animRot by="-240000">
                                      <p:cBhvr>
                                        <p:cTn id="13" dur="400" fill="hold">
                                          <p:stCondLst>
                                            <p:cond delay="400"/>
                                          </p:stCondLst>
                                        </p:cTn>
                                        <p:tgtEl>
                                          <p:spTgt spid="33"/>
                                        </p:tgtEl>
                                        <p:attrNameLst>
                                          <p:attrName>r</p:attrName>
                                        </p:attrNameLst>
                                      </p:cBhvr>
                                    </p:animRot>
                                    <p:animRot by="240000">
                                      <p:cBhvr>
                                        <p:cTn id="14" dur="400" fill="hold">
                                          <p:stCondLst>
                                            <p:cond delay="800"/>
                                          </p:stCondLst>
                                        </p:cTn>
                                        <p:tgtEl>
                                          <p:spTgt spid="33"/>
                                        </p:tgtEl>
                                        <p:attrNameLst>
                                          <p:attrName>r</p:attrName>
                                        </p:attrNameLst>
                                      </p:cBhvr>
                                    </p:animRot>
                                    <p:animRot by="-240000">
                                      <p:cBhvr>
                                        <p:cTn id="15" dur="400" fill="hold">
                                          <p:stCondLst>
                                            <p:cond delay="1200"/>
                                          </p:stCondLst>
                                        </p:cTn>
                                        <p:tgtEl>
                                          <p:spTgt spid="33"/>
                                        </p:tgtEl>
                                        <p:attrNameLst>
                                          <p:attrName>r</p:attrName>
                                        </p:attrNameLst>
                                      </p:cBhvr>
                                    </p:animRot>
                                    <p:animRot by="120000">
                                      <p:cBhvr>
                                        <p:cTn id="16" dur="400" fill="hold">
                                          <p:stCondLst>
                                            <p:cond delay="1600"/>
                                          </p:stCondLst>
                                        </p:cTn>
                                        <p:tgtEl>
                                          <p:spTgt spid="33"/>
                                        </p:tgtEl>
                                        <p:attrNameLst>
                                          <p:attrName>r</p:attrName>
                                        </p:attrNameLst>
                                      </p:cBhvr>
                                    </p:animRot>
                                  </p:childTnLst>
                                </p:cTn>
                              </p:par>
                              <p:par>
                                <p:cTn id="17" presetID="32" presetClass="emph" presetSubtype="0"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fill="hold" nodeType="withEffect">
                                  <p:stCondLst>
                                    <p:cond delay="0"/>
                                  </p:stCondLst>
                                  <p:childTnLst>
                                    <p:animRot by="120000">
                                      <p:cBhvr>
                                        <p:cTn id="24" dur="200" fill="hold">
                                          <p:stCondLst>
                                            <p:cond delay="0"/>
                                          </p:stCondLst>
                                        </p:cTn>
                                        <p:tgtEl>
                                          <p:spTgt spid="35"/>
                                        </p:tgtEl>
                                        <p:attrNameLst>
                                          <p:attrName>r</p:attrName>
                                        </p:attrNameLst>
                                      </p:cBhvr>
                                    </p:animRot>
                                    <p:animRot by="-240000">
                                      <p:cBhvr>
                                        <p:cTn id="25" dur="400" fill="hold">
                                          <p:stCondLst>
                                            <p:cond delay="400"/>
                                          </p:stCondLst>
                                        </p:cTn>
                                        <p:tgtEl>
                                          <p:spTgt spid="35"/>
                                        </p:tgtEl>
                                        <p:attrNameLst>
                                          <p:attrName>r</p:attrName>
                                        </p:attrNameLst>
                                      </p:cBhvr>
                                    </p:animRot>
                                    <p:animRot by="240000">
                                      <p:cBhvr>
                                        <p:cTn id="26" dur="400" fill="hold">
                                          <p:stCondLst>
                                            <p:cond delay="800"/>
                                          </p:stCondLst>
                                        </p:cTn>
                                        <p:tgtEl>
                                          <p:spTgt spid="35"/>
                                        </p:tgtEl>
                                        <p:attrNameLst>
                                          <p:attrName>r</p:attrName>
                                        </p:attrNameLst>
                                      </p:cBhvr>
                                    </p:animRot>
                                    <p:animRot by="-240000">
                                      <p:cBhvr>
                                        <p:cTn id="27" dur="400" fill="hold">
                                          <p:stCondLst>
                                            <p:cond delay="1200"/>
                                          </p:stCondLst>
                                        </p:cTn>
                                        <p:tgtEl>
                                          <p:spTgt spid="35"/>
                                        </p:tgtEl>
                                        <p:attrNameLst>
                                          <p:attrName>r</p:attrName>
                                        </p:attrNameLst>
                                      </p:cBhvr>
                                    </p:animRot>
                                    <p:animRot by="120000">
                                      <p:cBhvr>
                                        <p:cTn id="28" dur="400" fill="hold">
                                          <p:stCondLst>
                                            <p:cond delay="1600"/>
                                          </p:stCondLst>
                                        </p:cTn>
                                        <p:tgtEl>
                                          <p:spTgt spid="35"/>
                                        </p:tgtEl>
                                        <p:attrNameLst>
                                          <p:attrName>r</p:attrName>
                                        </p:attrNameLst>
                                      </p:cBhvr>
                                    </p:animRot>
                                  </p:childTnLst>
                                </p:cTn>
                              </p:par>
                              <p:par>
                                <p:cTn id="29" presetID="32" presetClass="emph" presetSubtype="0" fill="hold" nodeType="withEffect">
                                  <p:stCondLst>
                                    <p:cond delay="0"/>
                                  </p:stCondLst>
                                  <p:childTnLst>
                                    <p:animRot by="120000">
                                      <p:cBhvr>
                                        <p:cTn id="30" dur="200" fill="hold">
                                          <p:stCondLst>
                                            <p:cond delay="0"/>
                                          </p:stCondLst>
                                        </p:cTn>
                                        <p:tgtEl>
                                          <p:spTgt spid="36"/>
                                        </p:tgtEl>
                                        <p:attrNameLst>
                                          <p:attrName>r</p:attrName>
                                        </p:attrNameLst>
                                      </p:cBhvr>
                                    </p:animRot>
                                    <p:animRot by="-240000">
                                      <p:cBhvr>
                                        <p:cTn id="31" dur="400" fill="hold">
                                          <p:stCondLst>
                                            <p:cond delay="400"/>
                                          </p:stCondLst>
                                        </p:cTn>
                                        <p:tgtEl>
                                          <p:spTgt spid="36"/>
                                        </p:tgtEl>
                                        <p:attrNameLst>
                                          <p:attrName>r</p:attrName>
                                        </p:attrNameLst>
                                      </p:cBhvr>
                                    </p:animRot>
                                    <p:animRot by="240000">
                                      <p:cBhvr>
                                        <p:cTn id="32" dur="400" fill="hold">
                                          <p:stCondLst>
                                            <p:cond delay="800"/>
                                          </p:stCondLst>
                                        </p:cTn>
                                        <p:tgtEl>
                                          <p:spTgt spid="36"/>
                                        </p:tgtEl>
                                        <p:attrNameLst>
                                          <p:attrName>r</p:attrName>
                                        </p:attrNameLst>
                                      </p:cBhvr>
                                    </p:animRot>
                                    <p:animRot by="-240000">
                                      <p:cBhvr>
                                        <p:cTn id="33" dur="400" fill="hold">
                                          <p:stCondLst>
                                            <p:cond delay="1200"/>
                                          </p:stCondLst>
                                        </p:cTn>
                                        <p:tgtEl>
                                          <p:spTgt spid="36"/>
                                        </p:tgtEl>
                                        <p:attrNameLst>
                                          <p:attrName>r</p:attrName>
                                        </p:attrNameLst>
                                      </p:cBhvr>
                                    </p:animRot>
                                    <p:animRot by="120000">
                                      <p:cBhvr>
                                        <p:cTn id="34" dur="400" fill="hold">
                                          <p:stCondLst>
                                            <p:cond delay="1600"/>
                                          </p:stCondLst>
                                        </p:cTn>
                                        <p:tgtEl>
                                          <p:spTgt spid="36"/>
                                        </p:tgtEl>
                                        <p:attrNameLst>
                                          <p:attrName>r</p:attrName>
                                        </p:attrNameLst>
                                      </p:cBhvr>
                                    </p:animRot>
                                  </p:childTnLst>
                                </p:cTn>
                              </p:par>
                              <p:par>
                                <p:cTn id="35" presetID="32" presetClass="emph" presetSubtype="0" fill="hold" nodeType="withEffect">
                                  <p:stCondLst>
                                    <p:cond delay="0"/>
                                  </p:stCondLst>
                                  <p:childTnLst>
                                    <p:animRot by="120000">
                                      <p:cBhvr>
                                        <p:cTn id="36" dur="200" fill="hold">
                                          <p:stCondLst>
                                            <p:cond delay="0"/>
                                          </p:stCondLst>
                                        </p:cTn>
                                        <p:tgtEl>
                                          <p:spTgt spid="37"/>
                                        </p:tgtEl>
                                        <p:attrNameLst>
                                          <p:attrName>r</p:attrName>
                                        </p:attrNameLst>
                                      </p:cBhvr>
                                    </p:animRot>
                                    <p:animRot by="-240000">
                                      <p:cBhvr>
                                        <p:cTn id="37" dur="400" fill="hold">
                                          <p:stCondLst>
                                            <p:cond delay="400"/>
                                          </p:stCondLst>
                                        </p:cTn>
                                        <p:tgtEl>
                                          <p:spTgt spid="37"/>
                                        </p:tgtEl>
                                        <p:attrNameLst>
                                          <p:attrName>r</p:attrName>
                                        </p:attrNameLst>
                                      </p:cBhvr>
                                    </p:animRot>
                                    <p:animRot by="240000">
                                      <p:cBhvr>
                                        <p:cTn id="38" dur="400" fill="hold">
                                          <p:stCondLst>
                                            <p:cond delay="800"/>
                                          </p:stCondLst>
                                        </p:cTn>
                                        <p:tgtEl>
                                          <p:spTgt spid="37"/>
                                        </p:tgtEl>
                                        <p:attrNameLst>
                                          <p:attrName>r</p:attrName>
                                        </p:attrNameLst>
                                      </p:cBhvr>
                                    </p:animRot>
                                    <p:animRot by="-240000">
                                      <p:cBhvr>
                                        <p:cTn id="39" dur="400" fill="hold">
                                          <p:stCondLst>
                                            <p:cond delay="1200"/>
                                          </p:stCondLst>
                                        </p:cTn>
                                        <p:tgtEl>
                                          <p:spTgt spid="37"/>
                                        </p:tgtEl>
                                        <p:attrNameLst>
                                          <p:attrName>r</p:attrName>
                                        </p:attrNameLst>
                                      </p:cBhvr>
                                    </p:animRot>
                                    <p:animRot by="120000">
                                      <p:cBhvr>
                                        <p:cTn id="40" dur="400" fill="hold">
                                          <p:stCondLst>
                                            <p:cond delay="1600"/>
                                          </p:stCondLst>
                                        </p:cTn>
                                        <p:tgtEl>
                                          <p:spTgt spid="37"/>
                                        </p:tgtEl>
                                        <p:attrNameLst>
                                          <p:attrName>r</p:attrName>
                                        </p:attrNameLst>
                                      </p:cBhvr>
                                    </p:animRot>
                                  </p:childTnLst>
                                </p:cTn>
                              </p:par>
                              <p:par>
                                <p:cTn id="41" presetID="32" presetClass="emph" presetSubtype="0" fill="hold" nodeType="withEffect">
                                  <p:stCondLst>
                                    <p:cond delay="0"/>
                                  </p:stCondLst>
                                  <p:childTnLst>
                                    <p:animRot by="120000">
                                      <p:cBhvr>
                                        <p:cTn id="42" dur="200" fill="hold">
                                          <p:stCondLst>
                                            <p:cond delay="0"/>
                                          </p:stCondLst>
                                        </p:cTn>
                                        <p:tgtEl>
                                          <p:spTgt spid="39"/>
                                        </p:tgtEl>
                                        <p:attrNameLst>
                                          <p:attrName>r</p:attrName>
                                        </p:attrNameLst>
                                      </p:cBhvr>
                                    </p:animRot>
                                    <p:animRot by="-240000">
                                      <p:cBhvr>
                                        <p:cTn id="43" dur="400" fill="hold">
                                          <p:stCondLst>
                                            <p:cond delay="400"/>
                                          </p:stCondLst>
                                        </p:cTn>
                                        <p:tgtEl>
                                          <p:spTgt spid="39"/>
                                        </p:tgtEl>
                                        <p:attrNameLst>
                                          <p:attrName>r</p:attrName>
                                        </p:attrNameLst>
                                      </p:cBhvr>
                                    </p:animRot>
                                    <p:animRot by="240000">
                                      <p:cBhvr>
                                        <p:cTn id="44" dur="400" fill="hold">
                                          <p:stCondLst>
                                            <p:cond delay="800"/>
                                          </p:stCondLst>
                                        </p:cTn>
                                        <p:tgtEl>
                                          <p:spTgt spid="39"/>
                                        </p:tgtEl>
                                        <p:attrNameLst>
                                          <p:attrName>r</p:attrName>
                                        </p:attrNameLst>
                                      </p:cBhvr>
                                    </p:animRot>
                                    <p:animRot by="-240000">
                                      <p:cBhvr>
                                        <p:cTn id="45" dur="400" fill="hold">
                                          <p:stCondLst>
                                            <p:cond delay="1200"/>
                                          </p:stCondLst>
                                        </p:cTn>
                                        <p:tgtEl>
                                          <p:spTgt spid="39"/>
                                        </p:tgtEl>
                                        <p:attrNameLst>
                                          <p:attrName>r</p:attrName>
                                        </p:attrNameLst>
                                      </p:cBhvr>
                                    </p:animRot>
                                    <p:animRot by="120000">
                                      <p:cBhvr>
                                        <p:cTn id="46" dur="400" fill="hold">
                                          <p:stCondLst>
                                            <p:cond delay="1600"/>
                                          </p:stCondLst>
                                        </p:cTn>
                                        <p:tgtEl>
                                          <p:spTgt spid="39"/>
                                        </p:tgtEl>
                                        <p:attrNameLst>
                                          <p:attrName>r</p:attrName>
                                        </p:attrNameLst>
                                      </p:cBhvr>
                                    </p:animRot>
                                  </p:childTnLst>
                                </p:cTn>
                              </p:par>
                              <p:par>
                                <p:cTn id="47" presetID="31"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p:cTn id="49" dur="1000" fill="hold"/>
                                        <p:tgtEl>
                                          <p:spTgt spid="41"/>
                                        </p:tgtEl>
                                        <p:attrNameLst>
                                          <p:attrName>ppt_w</p:attrName>
                                        </p:attrNameLst>
                                      </p:cBhvr>
                                      <p:tavLst>
                                        <p:tav tm="0">
                                          <p:val>
                                            <p:fltVal val="0"/>
                                          </p:val>
                                        </p:tav>
                                        <p:tav tm="100000">
                                          <p:val>
                                            <p:strVal val="#ppt_w"/>
                                          </p:val>
                                        </p:tav>
                                      </p:tavLst>
                                    </p:anim>
                                    <p:anim calcmode="lin" valueType="num">
                                      <p:cBhvr>
                                        <p:cTn id="50" dur="1000" fill="hold"/>
                                        <p:tgtEl>
                                          <p:spTgt spid="41"/>
                                        </p:tgtEl>
                                        <p:attrNameLst>
                                          <p:attrName>ppt_h</p:attrName>
                                        </p:attrNameLst>
                                      </p:cBhvr>
                                      <p:tavLst>
                                        <p:tav tm="0">
                                          <p:val>
                                            <p:fltVal val="0"/>
                                          </p:val>
                                        </p:tav>
                                        <p:tav tm="100000">
                                          <p:val>
                                            <p:strVal val="#ppt_h"/>
                                          </p:val>
                                        </p:tav>
                                      </p:tavLst>
                                    </p:anim>
                                    <p:anim calcmode="lin" valueType="num">
                                      <p:cBhvr>
                                        <p:cTn id="51" dur="1000" fill="hold"/>
                                        <p:tgtEl>
                                          <p:spTgt spid="41"/>
                                        </p:tgtEl>
                                        <p:attrNameLst>
                                          <p:attrName>style.rotation</p:attrName>
                                        </p:attrNameLst>
                                      </p:cBhvr>
                                      <p:tavLst>
                                        <p:tav tm="0">
                                          <p:val>
                                            <p:fltVal val="90"/>
                                          </p:val>
                                        </p:tav>
                                        <p:tav tm="100000">
                                          <p:val>
                                            <p:fltVal val="0"/>
                                          </p:val>
                                        </p:tav>
                                      </p:tavLst>
                                    </p:anim>
                                    <p:animEffect transition="in" filter="fade">
                                      <p:cBhvr>
                                        <p:cTn id="52" dur="1000"/>
                                        <p:tgtEl>
                                          <p:spTgt spid="41"/>
                                        </p:tgtEl>
                                      </p:cBhvr>
                                    </p:animEffect>
                                  </p:childTnLst>
                                </p:cTn>
                              </p:par>
                              <p:par>
                                <p:cTn id="53" presetID="32" presetClass="emph" presetSubtype="0" fill="hold" nodeType="withEffect">
                                  <p:stCondLst>
                                    <p:cond delay="0"/>
                                  </p:stCondLst>
                                  <p:childTnLst>
                                    <p:animRot by="120000">
                                      <p:cBhvr>
                                        <p:cTn id="54" dur="100" fill="hold">
                                          <p:stCondLst>
                                            <p:cond delay="0"/>
                                          </p:stCondLst>
                                        </p:cTn>
                                        <p:tgtEl>
                                          <p:spTgt spid="41"/>
                                        </p:tgtEl>
                                        <p:attrNameLst>
                                          <p:attrName>r</p:attrName>
                                        </p:attrNameLst>
                                      </p:cBhvr>
                                    </p:animRot>
                                    <p:animRot by="-240000">
                                      <p:cBhvr>
                                        <p:cTn id="55" dur="200" fill="hold">
                                          <p:stCondLst>
                                            <p:cond delay="200"/>
                                          </p:stCondLst>
                                        </p:cTn>
                                        <p:tgtEl>
                                          <p:spTgt spid="41"/>
                                        </p:tgtEl>
                                        <p:attrNameLst>
                                          <p:attrName>r</p:attrName>
                                        </p:attrNameLst>
                                      </p:cBhvr>
                                    </p:animRot>
                                    <p:animRot by="240000">
                                      <p:cBhvr>
                                        <p:cTn id="56" dur="200" fill="hold">
                                          <p:stCondLst>
                                            <p:cond delay="400"/>
                                          </p:stCondLst>
                                        </p:cTn>
                                        <p:tgtEl>
                                          <p:spTgt spid="41"/>
                                        </p:tgtEl>
                                        <p:attrNameLst>
                                          <p:attrName>r</p:attrName>
                                        </p:attrNameLst>
                                      </p:cBhvr>
                                    </p:animRot>
                                    <p:animRot by="-240000">
                                      <p:cBhvr>
                                        <p:cTn id="57" dur="200" fill="hold">
                                          <p:stCondLst>
                                            <p:cond delay="600"/>
                                          </p:stCondLst>
                                        </p:cTn>
                                        <p:tgtEl>
                                          <p:spTgt spid="41"/>
                                        </p:tgtEl>
                                        <p:attrNameLst>
                                          <p:attrName>r</p:attrName>
                                        </p:attrNameLst>
                                      </p:cBhvr>
                                    </p:animRot>
                                    <p:animRot by="120000">
                                      <p:cBhvr>
                                        <p:cTn id="58" dur="200" fill="hold">
                                          <p:stCondLst>
                                            <p:cond delay="800"/>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r="-3355" b="25080"/>
          <a:stretch>
            <a:fillRect/>
          </a:stretch>
        </p:blipFill>
        <p:spPr bwMode="auto">
          <a:xfrm>
            <a:off x="0" y="2"/>
            <a:ext cx="12649200" cy="457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705678" y="152402"/>
            <a:ext cx="10390769"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Trong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bài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Tập</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nấu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các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em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được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học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làm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món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gì</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10" name="Rectangle 9"/>
          <p:cNvSpPr/>
          <p:nvPr/>
        </p:nvSpPr>
        <p:spPr>
          <a:xfrm>
            <a:off x="1941207" y="1685926"/>
            <a:ext cx="3276836" cy="5334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A. Rang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thịt</a:t>
            </a:r>
            <a:endPar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11" name="Rectangle 10"/>
          <p:cNvSpPr/>
          <p:nvPr/>
        </p:nvSpPr>
        <p:spPr>
          <a:xfrm>
            <a:off x="7762240" y="1642745"/>
            <a:ext cx="4565650" cy="5334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C.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Trứng</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đúc</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thịt</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8"/>
            <p:extLst>
              <p:ext uri="{DAA4B4D4-6D71-4841-9C94-3DE7FCFB9230}">
                <p14:media xmlns:p14="http://schemas.microsoft.com/office/powerpoint/2010/main" r:embed="rId9">
                  <p14:trim st="440,000000" end="15675,000000"/>
                </p14:media>
              </p:ext>
            </p:extLst>
          </p:nvPr>
        </p:nvPicPr>
        <p:blipFill>
          <a:blip r:embed="rId7"/>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4"/>
          <a:stretch>
            <a:fillRect/>
          </a:stretch>
        </p:blipFill>
        <p:spPr>
          <a:xfrm>
            <a:off x="-4953000" y="2819400"/>
            <a:ext cx="609600" cy="609600"/>
          </a:xfrm>
          <a:prstGeom prst="rect">
            <a:avLst/>
          </a:prstGeom>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4572001"/>
            <a:ext cx="12191999" cy="2285999"/>
          </a:xfrm>
          <a:prstGeom prst="rect">
            <a:avLst/>
          </a:prstGeom>
        </p:spPr>
      </p:pic>
      <p:pic>
        <p:nvPicPr>
          <p:cNvPr id="7170" name="Picture 2"/>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6267" r="94278"/>
                    </a14:imgEffect>
                  </a14:imgLayer>
                </a14:imgProps>
              </a:ext>
              <a:ext uri="{28A0092B-C50C-407E-A947-70E740481C1C}">
                <a14:useLocalDpi xmlns:a14="http://schemas.microsoft.com/office/drawing/2010/main" val="0"/>
              </a:ext>
            </a:extLst>
          </a:blip>
          <a:srcRect b="7805"/>
          <a:stretch>
            <a:fillRect/>
          </a:stretch>
        </p:blipFill>
        <p:spPr bwMode="auto">
          <a:xfrm>
            <a:off x="2362199" y="2362200"/>
            <a:ext cx="1830153" cy="2482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170"/>
                                        </p:tgtEl>
                                        <p:attrNameLst>
                                          <p:attrName>r</p:attrName>
                                        </p:attrNameLst>
                                      </p:cBhvr>
                                    </p:animRot>
                                    <p:animRot by="-240000">
                                      <p:cBhvr>
                                        <p:cTn id="7" dur="600" fill="hold">
                                          <p:stCondLst>
                                            <p:cond delay="600"/>
                                          </p:stCondLst>
                                        </p:cTn>
                                        <p:tgtEl>
                                          <p:spTgt spid="7170"/>
                                        </p:tgtEl>
                                        <p:attrNameLst>
                                          <p:attrName>r</p:attrName>
                                        </p:attrNameLst>
                                      </p:cBhvr>
                                    </p:animRot>
                                    <p:animRot by="240000">
                                      <p:cBhvr>
                                        <p:cTn id="8" dur="600" fill="hold">
                                          <p:stCondLst>
                                            <p:cond delay="1200"/>
                                          </p:stCondLst>
                                        </p:cTn>
                                        <p:tgtEl>
                                          <p:spTgt spid="7170"/>
                                        </p:tgtEl>
                                        <p:attrNameLst>
                                          <p:attrName>r</p:attrName>
                                        </p:attrNameLst>
                                      </p:cBhvr>
                                    </p:animRot>
                                    <p:animRot by="-240000">
                                      <p:cBhvr>
                                        <p:cTn id="9" dur="600" fill="hold">
                                          <p:stCondLst>
                                            <p:cond delay="1800"/>
                                          </p:stCondLst>
                                        </p:cTn>
                                        <p:tgtEl>
                                          <p:spTgt spid="7170"/>
                                        </p:tgtEl>
                                        <p:attrNameLst>
                                          <p:attrName>r</p:attrName>
                                        </p:attrNameLst>
                                      </p:cBhvr>
                                    </p:animRot>
                                    <p:animRot by="120000">
                                      <p:cBhvr>
                                        <p:cTn id="10" dur="600" fill="hold">
                                          <p:stCondLst>
                                            <p:cond delay="2400"/>
                                          </p:stCondLst>
                                        </p:cTn>
                                        <p:tgtEl>
                                          <p:spTgt spid="7170"/>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058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withEffect">
                                  <p:stCondLst>
                                    <p:cond delay="0"/>
                                  </p:stCondLst>
                                  <p:childTnLst>
                                    <p:cmd type="call" cmd="playFrom(0.0)">
                                      <p:cBhvr>
                                        <p:cTn id="36" dur="9027" fill="hold"/>
                                        <p:tgtEl>
                                          <p:spTgt spid="8"/>
                                        </p:tgtEl>
                                      </p:cBhvr>
                                    </p:cmd>
                                  </p:childTnLst>
                                </p:cTn>
                              </p:par>
                              <p:par>
                                <p:cTn id="37" presetID="63" presetClass="path" presetSubtype="0" accel="50000" decel="50000" fill="hold" nodeType="withEffect">
                                  <p:stCondLst>
                                    <p:cond delay="0"/>
                                  </p:stCondLst>
                                  <p:childTnLst>
                                    <p:animMotion origin="layout" path="M 0 0 L 0.25 0 E" pathEditMode="relative" ptsTypes="">
                                      <p:cBhvr>
                                        <p:cTn id="38" dur="2000" fill="hold"/>
                                        <p:tgtEl>
                                          <p:spTgt spid="7170"/>
                                        </p:tgtEl>
                                        <p:attrNameLst>
                                          <p:attrName>ppt_x</p:attrName>
                                          <p:attrName>ppt_y</p:attrName>
                                        </p:attrNameLst>
                                      </p:cBhvr>
                                    </p:animMotion>
                                  </p:childTnLst>
                                </p:cTn>
                              </p:par>
                            </p:childTnLst>
                          </p:cTn>
                        </p:par>
                        <p:par>
                          <p:cTn id="39" fill="hold">
                            <p:stCondLst>
                              <p:cond delay="9500"/>
                            </p:stCondLst>
                            <p:childTnLst>
                              <p:par>
                                <p:cTn id="40" presetID="53" presetClass="exit" presetSubtype="32" fill="hold" nodeType="afterEffect">
                                  <p:stCondLst>
                                    <p:cond delay="0"/>
                                  </p:stCondLst>
                                  <p:childTnLst>
                                    <p:anim calcmode="lin" valueType="num">
                                      <p:cBhvr>
                                        <p:cTn id="41" dur="500"/>
                                        <p:tgtEl>
                                          <p:spTgt spid="7170"/>
                                        </p:tgtEl>
                                        <p:attrNameLst>
                                          <p:attrName>ppt_w</p:attrName>
                                        </p:attrNameLst>
                                      </p:cBhvr>
                                      <p:tavLst>
                                        <p:tav tm="0">
                                          <p:val>
                                            <p:strVal val="ppt_w"/>
                                          </p:val>
                                        </p:tav>
                                        <p:tav tm="100000">
                                          <p:val>
                                            <p:fltVal val="0"/>
                                          </p:val>
                                        </p:tav>
                                      </p:tavLst>
                                    </p:anim>
                                    <p:anim calcmode="lin" valueType="num">
                                      <p:cBhvr>
                                        <p:cTn id="42" dur="500"/>
                                        <p:tgtEl>
                                          <p:spTgt spid="7170"/>
                                        </p:tgtEl>
                                        <p:attrNameLst>
                                          <p:attrName>ppt_h</p:attrName>
                                        </p:attrNameLst>
                                      </p:cBhvr>
                                      <p:tavLst>
                                        <p:tav tm="0">
                                          <p:val>
                                            <p:strVal val="ppt_h"/>
                                          </p:val>
                                        </p:tav>
                                        <p:tav tm="100000">
                                          <p:val>
                                            <p:fltVal val="0"/>
                                          </p:val>
                                        </p:tav>
                                      </p:tavLst>
                                    </p:anim>
                                    <p:animEffect transition="out" filter="fade">
                                      <p:cBhvr>
                                        <p:cTn id="43" dur="500"/>
                                        <p:tgtEl>
                                          <p:spTgt spid="7170"/>
                                        </p:tgtEl>
                                      </p:cBhvr>
                                    </p:animEffect>
                                    <p:set>
                                      <p:cBhvr>
                                        <p:cTn id="44" dur="1" fill="hold">
                                          <p:stCondLst>
                                            <p:cond delay="499"/>
                                          </p:stCondLst>
                                        </p:cTn>
                                        <p:tgtEl>
                                          <p:spTgt spid="7170"/>
                                        </p:tgtEl>
                                        <p:attrNameLst>
                                          <p:attrName>style.visibility</p:attrName>
                                        </p:attrNameLst>
                                      </p:cBhvr>
                                      <p:to>
                                        <p:strVal val="hidden"/>
                                      </p:to>
                                    </p:set>
                                  </p:childTnLst>
                                </p:cTn>
                              </p:par>
                            </p:childTnLst>
                          </p:cTn>
                        </p:par>
                        <p:par>
                          <p:cTn id="45" fill="hold">
                            <p:stCondLst>
                              <p:cond delay="10000"/>
                            </p:stCondLst>
                            <p:childTnLst>
                              <p:par>
                                <p:cTn id="46" presetID="1" presetClass="mediacall" presetSubtype="0" fill="hold" nodeType="afterEffect">
                                  <p:stCondLst>
                                    <p:cond delay="0"/>
                                  </p:stCondLst>
                                  <p:childTnLst>
                                    <p:cmd type="call" cmd="playFrom(0.0)">
                                      <p:cBhvr>
                                        <p:cTn id="47" dur="10140" fill="hold"/>
                                        <p:tgtEl>
                                          <p:spTgt spid="18"/>
                                        </p:tgtEl>
                                      </p:cBhvr>
                                    </p:cmd>
                                  </p:childTnLst>
                                </p:cTn>
                              </p:par>
                              <p:par>
                                <p:cTn id="48" presetID="35" presetClass="path" presetSubtype="0" accel="50000" decel="50000" fill="hold" nodeType="withEffect">
                                  <p:stCondLst>
                                    <p:cond delay="0"/>
                                  </p:stCondLst>
                                  <p:childTnLst>
                                    <p:animMotion origin="layout" path="M -0.68333 0.00324 L -1.69166 0.01296 " pathEditMode="relative" rAng="0" ptsTypes="AA">
                                      <p:cBhvr>
                                        <p:cTn id="49"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50" fill="hold" display="0">
                  <p:stCondLst>
                    <p:cond delay="indefinite"/>
                  </p:stCondLst>
                  <p:endCondLst>
                    <p:cond evt="onStopAudio" delay="0">
                      <p:tgtEl>
                        <p:sldTgt/>
                      </p:tgtEl>
                    </p:cond>
                  </p:endCondLst>
                </p:cTn>
                <p:tgtEl>
                  <p:spTgt spid="4"/>
                </p:tgtEl>
              </p:cMediaNode>
            </p:audio>
            <p:seq concurrent="1" nextAc="seek">
              <p:cTn id="51" restart="whenNotActive" fill="hold" evtFilter="cancelBubble" nodeType="interactiveSeq">
                <p:stCondLst>
                  <p:cond evt="onClick" delay="0">
                    <p:tgtEl>
                      <p:spTgt spid="10"/>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10584" fill="hold"/>
                                        <p:tgtEl>
                                          <p:spTgt spid="4"/>
                                        </p:tgtEl>
                                      </p:cBhvr>
                                    </p:cmd>
                                  </p:childTnLst>
                                </p:cTn>
                              </p:par>
                            </p:childTnLst>
                          </p:cTn>
                        </p:par>
                      </p:childTnLst>
                    </p:cTn>
                  </p:par>
                </p:childTnLst>
              </p:cTn>
              <p:nextCondLst>
                <p:cond evt="onClick" delay="0">
                  <p:tgtEl>
                    <p:spTgt spid="10"/>
                  </p:tgtEl>
                </p:cond>
              </p:nextCondLst>
            </p:seq>
            <p:audio>
              <p:cMediaNode vol="80000">
                <p:cTn id="56" fill="hold" display="0">
                  <p:stCondLst>
                    <p:cond delay="indefinite"/>
                  </p:stCondLst>
                  <p:endCondLst>
                    <p:cond evt="onStopAudio" delay="0">
                      <p:tgtEl>
                        <p:sldTgt/>
                      </p:tgtEl>
                    </p:cond>
                  </p:endCondLst>
                </p:cTn>
                <p:tgtEl>
                  <p:spTgt spid="14"/>
                </p:tgtEl>
              </p:cMediaNode>
            </p:audio>
            <p:audio>
              <p:cMediaNode vol="80000">
                <p:cTn id="57" fill="hold" display="0">
                  <p:stCondLst>
                    <p:cond delay="indefinite"/>
                  </p:stCondLst>
                  <p:endCondLst>
                    <p:cond evt="onStopAudio" delay="0">
                      <p:tgtEl>
                        <p:sldTgt/>
                      </p:tgtEl>
                    </p:cond>
                  </p:endCondLst>
                </p:cTn>
                <p:tgtEl>
                  <p:spTgt spid="16"/>
                </p:tgtEl>
              </p:cMediaNode>
            </p:audio>
            <p:audio>
              <p:cMediaNode vol="80000">
                <p:cTn id="58" fill="hold" display="0">
                  <p:stCondLst>
                    <p:cond delay="indefinite"/>
                  </p:stCondLst>
                  <p:endCondLst>
                    <p:cond evt="onStopAudio" delay="0">
                      <p:tgtEl>
                        <p:sldTgt/>
                      </p:tgtEl>
                    </p:cond>
                  </p:endCondLst>
                </p:cTn>
                <p:tgtEl>
                  <p:spTgt spid="18"/>
                </p:tgtEl>
              </p:cMediaNode>
            </p:audio>
            <p:audio>
              <p:cMediaNode vol="80000">
                <p:cTn id="59"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b="9372"/>
          <a:stretch>
            <a:fillRect/>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7395" l="6550" r="92652">
                        <a14:foregroundMark x1="30192" y1="95130" x2="43291" y2="87542"/>
                        <a14:foregroundMark x1="37220" y1="86070" x2="26198" y2="93318"/>
                        <a14:foregroundMark x1="61182" y1="86636" x2="73003" y2="94224"/>
                        <a14:foregroundMark x1="57987" y1="89921" x2="61661" y2="921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133600" y="3352800"/>
            <a:ext cx="2003681" cy="229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135440" y="152402"/>
            <a:ext cx="7010400"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Có</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mấy</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bước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để</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làm</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món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Trứng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đúc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thịt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10" name="Rectangle 9"/>
          <p:cNvSpPr/>
          <p:nvPr/>
        </p:nvSpPr>
        <p:spPr>
          <a:xfrm>
            <a:off x="1278785" y="1756400"/>
            <a:ext cx="2894894"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A. 6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bước</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11" name="Rectangle 10"/>
          <p:cNvSpPr/>
          <p:nvPr/>
        </p:nvSpPr>
        <p:spPr>
          <a:xfrm>
            <a:off x="8942040" y="1846888"/>
            <a:ext cx="2487960" cy="150591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C. 5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bước</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12" name="Rectangle 11"/>
          <p:cNvSpPr/>
          <p:nvPr/>
        </p:nvSpPr>
        <p:spPr>
          <a:xfrm>
            <a:off x="4860184" y="1752600"/>
            <a:ext cx="3369415"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B. 4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bước</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pic>
        <p:nvPicPr>
          <p:cNvPr id="2052"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3733800"/>
            <a:ext cx="5486400" cy="3023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m-thanh-tra-loi-sai-www_yeualo_com (3)_cut.mp3">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11"/>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12"/>
            <p:extLst>
              <p:ext uri="{DAA4B4D4-6D71-4841-9C94-3DE7FCFB9230}">
                <p14:media xmlns:p14="http://schemas.microsoft.com/office/powerpoint/2010/main" r:embed="rId13">
                  <p14:trim st="440,000000" end="15675,000000"/>
                </p14:media>
              </p:ext>
            </p:extLst>
          </p:nvPr>
        </p:nvPicPr>
        <p:blipFill>
          <a:blip r:embed="rId11"/>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14"/>
            <p:extLst>
              <p:ext uri="{DAA4B4D4-6D71-4841-9C94-3DE7FCFB9230}">
                <p14:media xmlns:p14="http://schemas.microsoft.com/office/powerpoint/2010/main" r:embed="rId15"/>
              </p:ext>
            </p:extLst>
          </p:nvPr>
        </p:nvPicPr>
        <p:blipFill>
          <a:blip r:embed="rId8"/>
          <a:stretch>
            <a:fillRect/>
          </a:stretch>
        </p:blipFill>
        <p:spPr>
          <a:xfrm>
            <a:off x="-4953000" y="2819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0 -4.81481E-6 L -0.68333 0.00325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1.45833E-6 1.48148E-6 L 0.25 1.48148E-6 " pathEditMode="relative" rAng="0" ptsTypes="AA">
                                      <p:cBhvr>
                                        <p:cTn id="37" dur="3000" fill="hold"/>
                                        <p:tgtEl>
                                          <p:spTgt spid="2053"/>
                                        </p:tgtEl>
                                        <p:attrNameLst>
                                          <p:attrName>ppt_x</p:attrName>
                                          <p:attrName>ppt_y</p:attrName>
                                        </p:attrNameLst>
                                      </p:cBhvr>
                                      <p:rCtr x="12500" y="0"/>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10"/>
                                        <p:tgtEl>
                                          <p:spTgt spid="2053"/>
                                        </p:tgtEl>
                                        <p:attrNameLst>
                                          <p:attrName>ppt_w</p:attrName>
                                        </p:attrNameLst>
                                      </p:cBhvr>
                                      <p:tavLst>
                                        <p:tav tm="0">
                                          <p:val>
                                            <p:strVal val="ppt_w"/>
                                          </p:val>
                                        </p:tav>
                                        <p:tav tm="100000">
                                          <p:val>
                                            <p:fltVal val="0"/>
                                          </p:val>
                                        </p:tav>
                                      </p:tavLst>
                                    </p:anim>
                                    <p:anim calcmode="lin" valueType="num">
                                      <p:cBhvr>
                                        <p:cTn id="41" dur="10"/>
                                        <p:tgtEl>
                                          <p:spTgt spid="2053"/>
                                        </p:tgtEl>
                                        <p:attrNameLst>
                                          <p:attrName>ppt_h</p:attrName>
                                        </p:attrNameLst>
                                      </p:cBhvr>
                                      <p:tavLst>
                                        <p:tav tm="0">
                                          <p:val>
                                            <p:strVal val="ppt_h"/>
                                          </p:val>
                                        </p:tav>
                                        <p:tav tm="100000">
                                          <p:val>
                                            <p:fltVal val="0"/>
                                          </p:val>
                                        </p:tav>
                                      </p:tavLst>
                                    </p:anim>
                                    <p:animEffect transition="out" filter="fade">
                                      <p:cBhvr>
                                        <p:cTn id="42" dur="10"/>
                                        <p:tgtEl>
                                          <p:spTgt spid="2053"/>
                                        </p:tgtEl>
                                      </p:cBhvr>
                                    </p:animEffect>
                                    <p:set>
                                      <p:cBhvr>
                                        <p:cTn id="43" dur="1" fill="hold">
                                          <p:stCondLst>
                                            <p:cond delay="9"/>
                                          </p:stCondLst>
                                        </p:cTn>
                                        <p:tgtEl>
                                          <p:spTgt spid="2053"/>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5 L -1.69167 0.01297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r="208" b="10145"/>
          <a:stretch>
            <a:fillRect/>
          </a:stretch>
        </p:blipFill>
        <p:spPr bwMode="auto">
          <a:xfrm>
            <a:off x="64765" y="85725"/>
            <a:ext cx="121920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057400" y="38101"/>
            <a:ext cx="9140103"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Vào mùa nào, các em không phải đến trường?</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10" name="Rectangle 9"/>
          <p:cNvSpPr/>
          <p:nvPr/>
        </p:nvSpPr>
        <p:spPr>
          <a:xfrm>
            <a:off x="2067445" y="1660972"/>
            <a:ext cx="1797066" cy="1006027"/>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A. mùa thu</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11" name="Rectangle 10"/>
          <p:cNvSpPr/>
          <p:nvPr/>
        </p:nvSpPr>
        <p:spPr>
          <a:xfrm>
            <a:off x="9322360" y="1551435"/>
            <a:ext cx="2641040" cy="1165673"/>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C. mùa hè</a:t>
            </a:r>
            <a:endParaRPr kumimoji="0" lang="en-US" sz="3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12" name="Rectangle 11"/>
          <p:cNvSpPr/>
          <p:nvPr/>
        </p:nvSpPr>
        <p:spPr>
          <a:xfrm>
            <a:off x="5620294" y="1562100"/>
            <a:ext cx="1797066" cy="11049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B. mùa đông</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8"/>
            <p:extLst>
              <p:ext uri="{DAA4B4D4-6D71-4841-9C94-3DE7FCFB9230}">
                <p14:media xmlns:p14="http://schemas.microsoft.com/office/powerpoint/2010/main" r:embed="rId9">
                  <p14:trim st="440,000000" end="15675,000000"/>
                </p14:media>
              </p:ext>
            </p:extLst>
          </p:nvPr>
        </p:nvPicPr>
        <p:blipFill>
          <a:blip r:embed="rId7"/>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4"/>
          <a:stretch>
            <a:fillRect/>
          </a:stretch>
        </p:blipFill>
        <p:spPr>
          <a:xfrm>
            <a:off x="-4953000" y="2819400"/>
            <a:ext cx="609600" cy="609600"/>
          </a:xfrm>
          <a:prstGeom prst="rect">
            <a:avLst/>
          </a:prstGeom>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200" y="4724400"/>
            <a:ext cx="12268199" cy="2133600"/>
          </a:xfrm>
          <a:prstGeom prst="rect">
            <a:avLst/>
          </a:prstGeom>
        </p:spPr>
      </p:pic>
      <p:pic>
        <p:nvPicPr>
          <p:cNvPr id="19" name="Picture 3"/>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19" b="92037" l="9787" r="93191">
                        <a14:foregroundMark x1="43688" y1="28519" x2="51915" y2="34444"/>
                        <a14:foregroundMark x1="57730" y1="28519" x2="57730" y2="35463"/>
                        <a14:foregroundMark x1="31773" y1="15556" x2="29220" y2="19352"/>
                        <a14:foregroundMark x1="49078" y1="69907" x2="49078" y2="71852"/>
                        <a14:foregroundMark x1="46950" y1="75833" x2="44539" y2="85000"/>
                        <a14:foregroundMark x1="43262" y1="84167" x2="36738" y2="89907"/>
                        <a14:foregroundMark x1="69645" y1="76944" x2="74610" y2="88796"/>
                        <a14:foregroundMark x1="74184" y1="84167" x2="77872" y2="86667"/>
                        <a14:foregroundMark x1="36738" y1="85278" x2="36738" y2="86389"/>
                        <a14:foregroundMark x1="43948" y1="74574" x2="40968" y2="80049"/>
                        <a14:foregroundMark x1="51769" y1="22141" x2="45810" y2="36740"/>
                      </a14:backgroundRemoval>
                    </a14:imgEffect>
                  </a14:imgLayer>
                </a14:imgProps>
              </a:ext>
              <a:ext uri="{28A0092B-C50C-407E-A947-70E740481C1C}">
                <a14:useLocalDpi xmlns:a14="http://schemas.microsoft.com/office/drawing/2010/main" val="0"/>
              </a:ext>
            </a:extLst>
          </a:blip>
          <a:srcRect r="187" b="7407"/>
          <a:stretch>
            <a:fillRect/>
          </a:stretch>
        </p:blipFill>
        <p:spPr bwMode="auto">
          <a:xfrm flipH="1">
            <a:off x="2590800" y="2667000"/>
            <a:ext cx="1687656" cy="158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9"/>
                                        </p:tgtEl>
                                        <p:attrNameLst>
                                          <p:attrName>r</p:attrName>
                                        </p:attrNameLst>
                                      </p:cBhvr>
                                    </p:animRot>
                                    <p:animRot by="-240000">
                                      <p:cBhvr>
                                        <p:cTn id="7" dur="600" fill="hold">
                                          <p:stCondLst>
                                            <p:cond delay="600"/>
                                          </p:stCondLst>
                                        </p:cTn>
                                        <p:tgtEl>
                                          <p:spTgt spid="19"/>
                                        </p:tgtEl>
                                        <p:attrNameLst>
                                          <p:attrName>r</p:attrName>
                                        </p:attrNameLst>
                                      </p:cBhvr>
                                    </p:animRot>
                                    <p:animRot by="240000">
                                      <p:cBhvr>
                                        <p:cTn id="8" dur="600" fill="hold">
                                          <p:stCondLst>
                                            <p:cond delay="1200"/>
                                          </p:stCondLst>
                                        </p:cTn>
                                        <p:tgtEl>
                                          <p:spTgt spid="19"/>
                                        </p:tgtEl>
                                        <p:attrNameLst>
                                          <p:attrName>r</p:attrName>
                                        </p:attrNameLst>
                                      </p:cBhvr>
                                    </p:animRot>
                                    <p:animRot by="-240000">
                                      <p:cBhvr>
                                        <p:cTn id="9" dur="600" fill="hold">
                                          <p:stCondLst>
                                            <p:cond delay="1800"/>
                                          </p:stCondLst>
                                        </p:cTn>
                                        <p:tgtEl>
                                          <p:spTgt spid="19"/>
                                        </p:tgtEl>
                                        <p:attrNameLst>
                                          <p:attrName>r</p:attrName>
                                        </p:attrNameLst>
                                      </p:cBhvr>
                                    </p:animRot>
                                    <p:animRot by="120000">
                                      <p:cBhvr>
                                        <p:cTn id="10" dur="600" fill="hold">
                                          <p:stCondLst>
                                            <p:cond delay="2400"/>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6.25E-7 1.85185E-6 L 0.25 1.85185E-6 " pathEditMode="relative" rAng="0" ptsTypes="AA">
                                      <p:cBhvr>
                                        <p:cTn id="37" dur="2000" fill="hold"/>
                                        <p:tgtEl>
                                          <p:spTgt spid="19"/>
                                        </p:tgtEl>
                                        <p:attrNameLst>
                                          <p:attrName>ppt_x</p:attrName>
                                          <p:attrName>ppt_y</p:attrName>
                                        </p:attrNameLst>
                                      </p:cBhvr>
                                      <p:rCtr x="12500" y="0"/>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10"/>
                                        <p:tgtEl>
                                          <p:spTgt spid="19"/>
                                        </p:tgtEl>
                                        <p:attrNameLst>
                                          <p:attrName>ppt_w</p:attrName>
                                        </p:attrNameLst>
                                      </p:cBhvr>
                                      <p:tavLst>
                                        <p:tav tm="0">
                                          <p:val>
                                            <p:strVal val="ppt_w"/>
                                          </p:val>
                                        </p:tav>
                                        <p:tav tm="100000">
                                          <p:val>
                                            <p:fltVal val="0"/>
                                          </p:val>
                                        </p:tav>
                                      </p:tavLst>
                                    </p:anim>
                                    <p:anim calcmode="lin" valueType="num">
                                      <p:cBhvr>
                                        <p:cTn id="41" dur="10"/>
                                        <p:tgtEl>
                                          <p:spTgt spid="19"/>
                                        </p:tgtEl>
                                        <p:attrNameLst>
                                          <p:attrName>ppt_h</p:attrName>
                                        </p:attrNameLst>
                                      </p:cBhvr>
                                      <p:tavLst>
                                        <p:tav tm="0">
                                          <p:val>
                                            <p:strVal val="ppt_h"/>
                                          </p:val>
                                        </p:tav>
                                        <p:tav tm="100000">
                                          <p:val>
                                            <p:fltVal val="0"/>
                                          </p:val>
                                        </p:tav>
                                      </p:tavLst>
                                    </p:anim>
                                    <p:animEffect transition="out" filter="fade">
                                      <p:cBhvr>
                                        <p:cTn id="42" dur="10"/>
                                        <p:tgtEl>
                                          <p:spTgt spid="19"/>
                                        </p:tgtEl>
                                      </p:cBhvr>
                                    </p:animEffect>
                                    <p:set>
                                      <p:cBhvr>
                                        <p:cTn id="43" dur="1" fill="hold">
                                          <p:stCondLst>
                                            <p:cond delay="9"/>
                                          </p:stCondLst>
                                        </p:cTn>
                                        <p:tgtEl>
                                          <p:spTgt spid="19"/>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3030"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100000">
                <p:cTn id="62" fill="hold" display="0">
                  <p:stCondLst>
                    <p:cond delay="indefinite"/>
                  </p:stCondLst>
                  <p:endCondLst>
                    <p:cond evt="onStopAudio" delay="0">
                      <p:tgtEl>
                        <p:sldTgt/>
                      </p:tgtEl>
                    </p:cond>
                  </p:endCondLst>
                </p:cTn>
                <p:tgtEl>
                  <p:spTgt spid="18"/>
                </p:tgtEl>
              </p:cMediaNode>
            </p:audio>
            <p:audio>
              <p:cMediaNode vol="10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3505200"/>
            <a:ext cx="12192000" cy="3327400"/>
          </a:xfrm>
          <a:prstGeom prst="rect">
            <a:avLst/>
          </a:prstGeom>
        </p:spPr>
      </p:pic>
      <p:pic>
        <p:nvPicPr>
          <p:cNvPr id="10" name="Bus Horn sound effect">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4871378" y="7010400"/>
            <a:ext cx="609600" cy="609600"/>
          </a:xfrm>
          <a:prstGeom prst="rect">
            <a:avLst/>
          </a:prstGeom>
        </p:spPr>
      </p:pic>
      <p:pic>
        <p:nvPicPr>
          <p:cNvPr id="11" name="Bus Sound Effects">
            <a:hlinkClick r:id="" action="ppaction://media"/>
          </p:cNvPr>
          <p:cNvPicPr>
            <a:picLocks noChangeAspect="1"/>
          </p:cNvPicPr>
          <p:nvPr>
            <a:audioFile r:link="rId5"/>
            <p:extLst>
              <p:ext uri="{DAA4B4D4-6D71-4841-9C94-3DE7FCFB9230}">
                <p14:media xmlns:p14="http://schemas.microsoft.com/office/powerpoint/2010/main" r:embed="rId6">
                  <p14:trim st="440,000000" end="15675,000000"/>
                </p14:media>
              </p:ext>
            </p:extLst>
          </p:nvPr>
        </p:nvPicPr>
        <p:blipFill>
          <a:blip r:embed="rId4"/>
          <a:stretch>
            <a:fillRect/>
          </a:stretch>
        </p:blipFill>
        <p:spPr>
          <a:xfrm>
            <a:off x="14852328" y="1237288"/>
            <a:ext cx="609600" cy="609600"/>
          </a:xfrm>
          <a:prstGeom prst="rect">
            <a:avLst/>
          </a:prstGeom>
        </p:spPr>
      </p:pic>
      <p:pic>
        <p:nvPicPr>
          <p:cNvPr id="6149"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t="10124" r="-2133" b="21481"/>
          <a:stretch>
            <a:fillRect/>
          </a:stretch>
        </p:blipFill>
        <p:spPr bwMode="auto">
          <a:xfrm>
            <a:off x="0" y="0"/>
            <a:ext cx="124968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2204544" y="2362200"/>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2" fill="hold"/>
                                        <p:tgtEl>
                                          <p:spTgt spid="10"/>
                                        </p:tgtEl>
                                      </p:cBhvr>
                                    </p:cmd>
                                  </p:childTnLst>
                                </p:cTn>
                              </p:par>
                            </p:childTnLst>
                          </p:cTn>
                        </p:par>
                        <p:par>
                          <p:cTn id="7" fill="hold">
                            <p:stCondLst>
                              <p:cond delay="3500"/>
                            </p:stCondLst>
                            <p:childTnLst>
                              <p:par>
                                <p:cTn id="8" presetID="1" presetClass="mediacall" presetSubtype="0" fill="hold" nodeType="afterEffect">
                                  <p:stCondLst>
                                    <p:cond delay="0"/>
                                  </p:stCondLst>
                                  <p:childTnLst>
                                    <p:cmd type="call" cmd="playFrom(0.0)">
                                      <p:cBhvr>
                                        <p:cTn id="9" dur="10140" fill="hold"/>
                                        <p:tgtEl>
                                          <p:spTgt spid="11"/>
                                        </p:tgtEl>
                                      </p:cBhvr>
                                    </p:cmd>
                                  </p:childTnLst>
                                </p:cTn>
                              </p:par>
                              <p:par>
                                <p:cTn id="10" presetID="35" presetClass="path" presetSubtype="0" accel="50000" decel="50000" fill="hold" nodeType="withEffect">
                                  <p:stCondLst>
                                    <p:cond delay="0"/>
                                  </p:stCondLst>
                                  <p:childTnLst>
                                    <p:animMotion origin="layout" path="M 3.33333E-6 -1.48148E-6 L -0.68334 0.00324 " pathEditMode="relative" rAng="0" ptsTypes="AA">
                                      <p:cBhvr>
                                        <p:cTn id="11" dur="5000" fill="hold"/>
                                        <p:tgtEl>
                                          <p:spTgt spid="9"/>
                                        </p:tgtEl>
                                        <p:attrNameLst>
                                          <p:attrName>ppt_x</p:attrName>
                                          <p:attrName>ppt_y</p:attrName>
                                        </p:attrNameLst>
                                      </p:cBhvr>
                                      <p:rCtr x="-34167" y="16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audio>
              <p:cMediaNode vol="100000">
                <p:cTn id="13"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28" name="Group 27"/>
          <p:cNvGrpSpPr/>
          <p:nvPr/>
        </p:nvGrpSpPr>
        <p:grpSpPr>
          <a:xfrm>
            <a:off x="5991224" y="1302025"/>
            <a:ext cx="5476875" cy="1392236"/>
            <a:chOff x="5835193" y="1564848"/>
            <a:chExt cx="4157220" cy="867267"/>
          </a:xfrm>
          <a:solidFill>
            <a:srgbClr val="BDEEFF"/>
          </a:solidFill>
        </p:grpSpPr>
        <p:sp>
          <p:nvSpPr>
            <p:cNvPr id="29" name="Rounded Rectangular Callout 28"/>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30" name="Rectangle 29"/>
            <p:cNvSpPr/>
            <p:nvPr/>
          </p:nvSpPr>
          <p:spPr>
            <a:xfrm>
              <a:off x="5996898" y="1608188"/>
              <a:ext cx="3802779" cy="747722"/>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Trao</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đổi</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với</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bạn</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mùa</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hè</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có</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gì</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thú</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vị</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pic>
        <p:nvPicPr>
          <p:cNvPr id="4" name="Picture 3" descr="A picture containing background pattern&#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696" y="334614"/>
            <a:ext cx="5556563" cy="55565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p:cNvGrpSpPr/>
          <p:nvPr/>
        </p:nvGrpSpPr>
        <p:grpSpPr>
          <a:xfrm flipH="1">
            <a:off x="13437" y="3254829"/>
            <a:ext cx="4169230" cy="3603171"/>
            <a:chOff x="4444317" y="3254829"/>
            <a:chExt cx="4169230" cy="3603171"/>
          </a:xfrm>
        </p:grpSpPr>
        <p:pic>
          <p:nvPicPr>
            <p:cNvPr id="11" name="图片 10"/>
            <p:cNvPicPr>
              <a:picLocks noChangeAspect="1"/>
            </p:cNvPicPr>
            <p:nvPr/>
          </p:nvPicPr>
          <p:blipFill rotWithShape="1">
            <a:blip r:embed="rId2">
              <a:extLst>
                <a:ext uri="{28A0092B-C50C-407E-A947-70E740481C1C}">
                  <a14:useLocalDpi xmlns:a14="http://schemas.microsoft.com/office/drawing/2010/main" val="0"/>
                </a:ext>
              </a:extLst>
            </a:blip>
            <a:srcRect l="57932" r="6963" b="59365"/>
            <a:stretch>
              <a:fillRect/>
            </a:stretch>
          </p:blipFill>
          <p:spPr>
            <a:xfrm>
              <a:off x="4444317" y="3907971"/>
              <a:ext cx="3156862" cy="2950029"/>
            </a:xfrm>
            <a:prstGeom prst="rect">
              <a:avLst/>
            </a:prstGeom>
          </p:spPr>
        </p:pic>
        <p:pic>
          <p:nvPicPr>
            <p:cNvPr id="13" name="图片 12"/>
            <p:cNvPicPr>
              <a:picLocks noChangeAspect="1"/>
            </p:cNvPicPr>
            <p:nvPr/>
          </p:nvPicPr>
          <p:blipFill rotWithShape="1">
            <a:blip r:embed="rId2">
              <a:extLst>
                <a:ext uri="{28A0092B-C50C-407E-A947-70E740481C1C}">
                  <a14:useLocalDpi xmlns:a14="http://schemas.microsoft.com/office/drawing/2010/main" val="0"/>
                </a:ext>
              </a:extLst>
            </a:blip>
            <a:srcRect r="70289" b="58730"/>
            <a:stretch>
              <a:fillRect/>
            </a:stretch>
          </p:blipFill>
          <p:spPr>
            <a:xfrm flipH="1">
              <a:off x="5914404" y="3254829"/>
              <a:ext cx="2699143" cy="3603171"/>
            </a:xfrm>
            <a:prstGeom prst="rect">
              <a:avLst/>
            </a:prstGeom>
          </p:spPr>
        </p:pic>
      </p:grpSp>
      <p:pic>
        <p:nvPicPr>
          <p:cNvPr id="17" name="图片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p:cNvPicPr>
            <a:picLocks noChangeAspect="1"/>
          </p:cNvPicPr>
          <p:nvPr/>
        </p:nvPicPr>
        <p:blipFill rotWithShape="1">
          <a:blip r:embed="rId5">
            <a:extLst>
              <a:ext uri="{28A0092B-C50C-407E-A947-70E740481C1C}">
                <a14:useLocalDpi xmlns:a14="http://schemas.microsoft.com/office/drawing/2010/main" val="0"/>
              </a:ext>
            </a:extLst>
          </a:blip>
          <a:srcRect r="31743" b="67821"/>
          <a:stretch>
            <a:fillRect/>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15" name="Picture 14"/>
          <p:cNvPicPr>
            <a:picLocks noChangeAspect="1"/>
          </p:cNvPicPr>
          <p:nvPr/>
        </p:nvPicPr>
        <p:blipFill rotWithShape="1">
          <a:blip r:embed="rId6"/>
          <a:srcRect l="6094" t="9293" r="8047" b="14811"/>
          <a:stretch>
            <a:fillRect/>
          </a:stretch>
        </p:blipFill>
        <p:spPr>
          <a:xfrm>
            <a:off x="851561" y="2149301"/>
            <a:ext cx="6027924" cy="2487359"/>
          </a:xfrm>
          <a:prstGeom prst="rect">
            <a:avLst/>
          </a:prstGeom>
          <a:effectLst>
            <a:glow rad="228600">
              <a:schemeClr val="accent6">
                <a:satMod val="175000"/>
                <a:alpha val="40000"/>
              </a:schemeClr>
            </a:glow>
          </a:effectLst>
        </p:spPr>
      </p:pic>
      <p:sp>
        <p:nvSpPr>
          <p:cNvPr id="3" name="Oval 2"/>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endPar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80" fill="hold">
                                          <p:stCondLst>
                                            <p:cond delay="0"/>
                                          </p:stCondLst>
                                        </p:cTn>
                                        <p:tgtEl>
                                          <p:spTgt spid="15"/>
                                        </p:tgtEl>
                                        <p:attrNameLst>
                                          <p:attrName>r</p:attrName>
                                        </p:attrNameLst>
                                      </p:cBhvr>
                                    </p:animRot>
                                    <p:animRot by="-240000">
                                      <p:cBhvr>
                                        <p:cTn id="13" dur="160" fill="hold">
                                          <p:stCondLst>
                                            <p:cond delay="160"/>
                                          </p:stCondLst>
                                        </p:cTn>
                                        <p:tgtEl>
                                          <p:spTgt spid="15"/>
                                        </p:tgtEl>
                                        <p:attrNameLst>
                                          <p:attrName>r</p:attrName>
                                        </p:attrNameLst>
                                      </p:cBhvr>
                                    </p:animRot>
                                    <p:animRot by="240000">
                                      <p:cBhvr>
                                        <p:cTn id="14" dur="160" fill="hold">
                                          <p:stCondLst>
                                            <p:cond delay="320"/>
                                          </p:stCondLst>
                                        </p:cTn>
                                        <p:tgtEl>
                                          <p:spTgt spid="15"/>
                                        </p:tgtEl>
                                        <p:attrNameLst>
                                          <p:attrName>r</p:attrName>
                                        </p:attrNameLst>
                                      </p:cBhvr>
                                    </p:animRot>
                                    <p:animRot by="-240000">
                                      <p:cBhvr>
                                        <p:cTn id="15" dur="160" fill="hold">
                                          <p:stCondLst>
                                            <p:cond delay="480"/>
                                          </p:stCondLst>
                                        </p:cTn>
                                        <p:tgtEl>
                                          <p:spTgt spid="15"/>
                                        </p:tgtEl>
                                        <p:attrNameLst>
                                          <p:attrName>r</p:attrName>
                                        </p:attrNameLst>
                                      </p:cBhvr>
                                    </p:animRot>
                                    <p:animRot by="120000">
                                      <p:cBhvr>
                                        <p:cTn id="16" dur="160" fill="hold">
                                          <p:stCondLst>
                                            <p:cond delay="64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PA" val="v4.0.0"/>
</p:tagLst>
</file>

<file path=ppt/tags/tag10.xml><?xml version="1.0" encoding="utf-8"?>
<p:tagLst xmlns:p="http://schemas.openxmlformats.org/presentationml/2006/main">
  <p:tag name="PA" val="v4.0.0"/>
</p:tagLst>
</file>

<file path=ppt/tags/tag11.xml><?xml version="1.0" encoding="utf-8"?>
<p:tagLst xmlns:p="http://schemas.openxmlformats.org/presentationml/2006/main">
  <p:tag name="PA" val="v4.0.0"/>
</p:tagLst>
</file>

<file path=ppt/tags/tag2.xml><?xml version="1.0" encoding="utf-8"?>
<p:tagLst xmlns:p="http://schemas.openxmlformats.org/presentationml/2006/main">
  <p:tag name="PA" val="v4.0.0"/>
</p:tagLst>
</file>

<file path=ppt/tags/tag3.xml><?xml version="1.0" encoding="utf-8"?>
<p:tagLst xmlns:p="http://schemas.openxmlformats.org/presentationml/2006/main">
  <p:tag name="PA" val="v4.0.0"/>
</p:tagLst>
</file>

<file path=ppt/tags/tag4.xml><?xml version="1.0" encoding="utf-8"?>
<p:tagLst xmlns:p="http://schemas.openxmlformats.org/presentationml/2006/main">
  <p:tag name="PA" val="v4.0.0"/>
</p:tagLst>
</file>

<file path=ppt/tags/tag5.xml><?xml version="1.0" encoding="utf-8"?>
<p:tagLst xmlns:p="http://schemas.openxmlformats.org/presentationml/2006/main">
  <p:tag name="PA" val="v4.0.0"/>
</p:tagLst>
</file>

<file path=ppt/tags/tag6.xml><?xml version="1.0" encoding="utf-8"?>
<p:tagLst xmlns:p="http://schemas.openxmlformats.org/presentationml/2006/main">
  <p:tag name="PA" val="v4.0.0"/>
</p:tagLst>
</file>

<file path=ppt/tags/tag7.xml><?xml version="1.0" encoding="utf-8"?>
<p:tagLst xmlns:p="http://schemas.openxmlformats.org/presentationml/2006/main">
  <p:tag name="PA" val="v4.0.0"/>
</p:tagLst>
</file>

<file path=ppt/tags/tag8.xml><?xml version="1.0" encoding="utf-8"?>
<p:tagLst xmlns:p="http://schemas.openxmlformats.org/presentationml/2006/main">
  <p:tag name="PA" val="v4.0.0"/>
</p:tagLst>
</file>

<file path=ppt/tags/tag9.xml><?xml version="1.0" encoding="utf-8"?>
<p:tagLst xmlns:p="http://schemas.openxmlformats.org/presentationml/2006/main">
  <p:tag name="PA" val="v4.0.0"/>
</p:tagLst>
</file>

<file path=ppt/theme/theme1.xml><?xml version="1.0" encoding="utf-8"?>
<a:theme xmlns:a="http://schemas.openxmlformats.org/drawingml/2006/main" name="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4098</Words>
  <Application>WPS Presentation</Application>
  <PresentationFormat>Widescreen</PresentationFormat>
  <Paragraphs>330</Paragraphs>
  <Slides>31</Slides>
  <Notes>27</Notes>
  <HiddenSlides>0</HiddenSlides>
  <MMClips>17</MMClips>
  <ScaleCrop>false</ScaleCrop>
  <HeadingPairs>
    <vt:vector size="6" baseType="variant">
      <vt:variant>
        <vt:lpstr>已用的字体</vt:lpstr>
      </vt:variant>
      <vt:variant>
        <vt:i4>25</vt:i4>
      </vt:variant>
      <vt:variant>
        <vt:lpstr>主题</vt:lpstr>
      </vt:variant>
      <vt:variant>
        <vt:i4>2</vt:i4>
      </vt:variant>
      <vt:variant>
        <vt:lpstr>幻灯片标题</vt:lpstr>
      </vt:variant>
      <vt:variant>
        <vt:i4>31</vt:i4>
      </vt:variant>
    </vt:vector>
  </HeadingPairs>
  <TitlesOfParts>
    <vt:vector size="58" baseType="lpstr">
      <vt:lpstr>Arial</vt:lpstr>
      <vt:lpstr>SimSun</vt:lpstr>
      <vt:lpstr>Wingdings</vt:lpstr>
      <vt:lpstr>字魂52号-阿开漫画体</vt:lpstr>
      <vt:lpstr>Coiny</vt:lpstr>
      <vt:lpstr>Aztek</vt:lpstr>
      <vt:lpstr>字魂27号-布丁体</vt:lpstr>
      <vt:lpstr>Calibri</vt:lpstr>
      <vt:lpstr>等线</vt:lpstr>
      <vt:lpstr>Arial-Rounded</vt:lpstr>
      <vt:lpstr>VNI 27 Bendigo</vt:lpstr>
      <vt:lpstr>Calibri</vt:lpstr>
      <vt:lpstr>inpin heiti</vt:lpstr>
      <vt:lpstr>Microsoft YaHei</vt:lpstr>
      <vt:lpstr>Arial Unicode MS</vt:lpstr>
      <vt:lpstr>Arial</vt:lpstr>
      <vt:lpstr>等线</vt:lpstr>
      <vt:lpstr>Times New Roman</vt:lpstr>
      <vt:lpstr>FZHei-B01S</vt:lpstr>
      <vt:lpstr>方正静蕾简体</vt:lpstr>
      <vt:lpstr>VNI-Avo</vt:lpstr>
      <vt:lpstr>Segoe Print</vt:lpstr>
      <vt:lpstr>Zilla Slab Light</vt:lpstr>
      <vt:lpstr>.VnTime</vt:lpstr>
      <vt:lpstr>等线</vt:lpstr>
      <vt:lpstr>Office 主题​​</vt:lpstr>
      <vt:lpstr>5_Office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Tam PC</cp:lastModifiedBy>
  <cp:revision>38</cp:revision>
  <dcterms:created xsi:type="dcterms:W3CDTF">2022-06-15T02:48:00Z</dcterms:created>
  <dcterms:modified xsi:type="dcterms:W3CDTF">2022-09-25T16:16:21Z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2FC21CF8016A429C99973FCFF884DC99</vt:lpwstr>
  </property>
  <property fmtid="{D5CDD505-2E9C-101B-9397-08002B2CF9AE}" pid="3" name="KSOProductBuildVer">
    <vt:lpwstr>1033-11.2.0.11341</vt:lpwstr>
  </property>
</Properties>
</file>